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7559675" cy="10691813"/>
  <p:notesSz cx="6858000" cy="9144000"/>
  <p:defaultTextStyle>
    <a:defPPr>
      <a:defRPr lang="en-US"/>
    </a:defPPr>
    <a:lvl1pPr marL="0" algn="l" defTabSz="457187" rtl="0" eaLnBrk="1" latinLnBrk="0" hangingPunct="1">
      <a:defRPr sz="1800" kern="1200">
        <a:solidFill>
          <a:schemeClr val="tx1"/>
        </a:solidFill>
        <a:latin typeface="+mn-lt"/>
        <a:ea typeface="+mn-ea"/>
        <a:cs typeface="+mn-cs"/>
      </a:defRPr>
    </a:lvl1pPr>
    <a:lvl2pPr marL="457187" algn="l" defTabSz="457187" rtl="0" eaLnBrk="1" latinLnBrk="0" hangingPunct="1">
      <a:defRPr sz="1800" kern="1200">
        <a:solidFill>
          <a:schemeClr val="tx1"/>
        </a:solidFill>
        <a:latin typeface="+mn-lt"/>
        <a:ea typeface="+mn-ea"/>
        <a:cs typeface="+mn-cs"/>
      </a:defRPr>
    </a:lvl2pPr>
    <a:lvl3pPr marL="914373" algn="l" defTabSz="457187" rtl="0" eaLnBrk="1" latinLnBrk="0" hangingPunct="1">
      <a:defRPr sz="1800" kern="1200">
        <a:solidFill>
          <a:schemeClr val="tx1"/>
        </a:solidFill>
        <a:latin typeface="+mn-lt"/>
        <a:ea typeface="+mn-ea"/>
        <a:cs typeface="+mn-cs"/>
      </a:defRPr>
    </a:lvl3pPr>
    <a:lvl4pPr marL="1371561" algn="l" defTabSz="457187" rtl="0" eaLnBrk="1" latinLnBrk="0" hangingPunct="1">
      <a:defRPr sz="1800" kern="1200">
        <a:solidFill>
          <a:schemeClr val="tx1"/>
        </a:solidFill>
        <a:latin typeface="+mn-lt"/>
        <a:ea typeface="+mn-ea"/>
        <a:cs typeface="+mn-cs"/>
      </a:defRPr>
    </a:lvl4pPr>
    <a:lvl5pPr marL="1828747" algn="l" defTabSz="457187" rtl="0" eaLnBrk="1" latinLnBrk="0" hangingPunct="1">
      <a:defRPr sz="1800" kern="1200">
        <a:solidFill>
          <a:schemeClr val="tx1"/>
        </a:solidFill>
        <a:latin typeface="+mn-lt"/>
        <a:ea typeface="+mn-ea"/>
        <a:cs typeface="+mn-cs"/>
      </a:defRPr>
    </a:lvl5pPr>
    <a:lvl6pPr marL="2285934" algn="l" defTabSz="457187" rtl="0" eaLnBrk="1" latinLnBrk="0" hangingPunct="1">
      <a:defRPr sz="1800" kern="1200">
        <a:solidFill>
          <a:schemeClr val="tx1"/>
        </a:solidFill>
        <a:latin typeface="+mn-lt"/>
        <a:ea typeface="+mn-ea"/>
        <a:cs typeface="+mn-cs"/>
      </a:defRPr>
    </a:lvl6pPr>
    <a:lvl7pPr marL="2743120" algn="l" defTabSz="457187" rtl="0" eaLnBrk="1" latinLnBrk="0" hangingPunct="1">
      <a:defRPr sz="1800" kern="1200">
        <a:solidFill>
          <a:schemeClr val="tx1"/>
        </a:solidFill>
        <a:latin typeface="+mn-lt"/>
        <a:ea typeface="+mn-ea"/>
        <a:cs typeface="+mn-cs"/>
      </a:defRPr>
    </a:lvl7pPr>
    <a:lvl8pPr marL="3200307" algn="l" defTabSz="457187" rtl="0" eaLnBrk="1" latinLnBrk="0" hangingPunct="1">
      <a:defRPr sz="1800" kern="1200">
        <a:solidFill>
          <a:schemeClr val="tx1"/>
        </a:solidFill>
        <a:latin typeface="+mn-lt"/>
        <a:ea typeface="+mn-ea"/>
        <a:cs typeface="+mn-cs"/>
      </a:defRPr>
    </a:lvl8pPr>
    <a:lvl9pPr marL="3657494" algn="l" defTabSz="45718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21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9"/>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404587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247463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1"/>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1"/>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373972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3810891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4"/>
            <a:ext cx="6520220" cy="2338832"/>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331342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2387126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3"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1"/>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3"/>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1"/>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3"/>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352650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256774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132179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1" y="712788"/>
            <a:ext cx="2438193"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1" y="3207544"/>
            <a:ext cx="2438193"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2535234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1" y="712788"/>
            <a:ext cx="2438193"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1" y="3207544"/>
            <a:ext cx="2438193"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B5C441-BCED-4298-8298-7DFBA6A86810}" type="datetimeFigureOut">
              <a:rPr kumimoji="1" lang="ja-JP" altLang="en-US" smtClean="0"/>
              <a:t>2020/1/23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117478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9"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9"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4B5C441-BCED-4298-8298-7DFBA6A86810}" type="datetimeFigureOut">
              <a:rPr kumimoji="1" lang="ja-JP" altLang="en-US" smtClean="0"/>
              <a:t>2020/1/23</a:t>
            </a:fld>
            <a:endParaRPr kumimoji="1" lang="ja-JP" altLang="en-US"/>
          </a:p>
        </p:txBody>
      </p:sp>
      <p:sp>
        <p:nvSpPr>
          <p:cNvPr id="5" name="Footer Placeholder 4"/>
          <p:cNvSpPr>
            <a:spLocks noGrp="1"/>
          </p:cNvSpPr>
          <p:nvPr>
            <p:ph type="ftr" sz="quarter" idx="3"/>
          </p:nvPr>
        </p:nvSpPr>
        <p:spPr>
          <a:xfrm>
            <a:off x="2504144"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1"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32E256D-1E72-4331-AF3F-389919664E31}" type="slidenum">
              <a:rPr kumimoji="1" lang="ja-JP" altLang="en-US" smtClean="0"/>
              <a:t>‹#›</a:t>
            </a:fld>
            <a:endParaRPr kumimoji="1" lang="ja-JP" altLang="en-US"/>
          </a:p>
        </p:txBody>
      </p:sp>
    </p:spTree>
    <p:extLst>
      <p:ext uri="{BB962C8B-B14F-4D97-AF65-F5344CB8AC3E}">
        <p14:creationId xmlns:p14="http://schemas.microsoft.com/office/powerpoint/2010/main" val="1102060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Matsuo.Kodai@univ.coop" TargetMode="External"/><Relationship Id="rId2" Type="http://schemas.openxmlformats.org/officeDocument/2006/relationships/hyperlink" Target="mailto:Hoshino.Raiki@univ.coop" TargetMode="External"/><Relationship Id="rId1" Type="http://schemas.openxmlformats.org/officeDocument/2006/relationships/slideLayout" Target="../slideLayouts/slideLayout1.xml"/><Relationship Id="rId4" Type="http://schemas.openxmlformats.org/officeDocument/2006/relationships/hyperlink" Target="mailto:Inui.Haruka@univ.coo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F4AE27D-DB4F-4CC3-81BC-1ADD265D2DE9}"/>
              </a:ext>
            </a:extLst>
          </p:cNvPr>
          <p:cNvSpPr txBox="1"/>
          <p:nvPr/>
        </p:nvSpPr>
        <p:spPr>
          <a:xfrm>
            <a:off x="1333544" y="437446"/>
            <a:ext cx="5936240" cy="461665"/>
          </a:xfrm>
          <a:prstGeom prst="rect">
            <a:avLst/>
          </a:prstGeom>
          <a:noFill/>
        </p:spPr>
        <p:txBody>
          <a:bodyPr wrap="none" rtlCol="0">
            <a:spAutoFit/>
          </a:bodyPr>
          <a:lstStyle/>
          <a:p>
            <a:r>
              <a:rPr kumimoji="1" lang="en-US" altLang="ja-JP" sz="2400" b="1" dirty="0">
                <a:latin typeface="メイリオ" panose="020B0604030504040204" pitchFamily="50" charset="-128"/>
                <a:ea typeface="メイリオ" panose="020B0604030504040204" pitchFamily="50" charset="-128"/>
              </a:rPr>
              <a:t>20</a:t>
            </a:r>
            <a:r>
              <a:rPr kumimoji="1" lang="ja-JP" altLang="en-US" sz="2400" b="1" dirty="0">
                <a:latin typeface="メイリオ" panose="020B0604030504040204" pitchFamily="50" charset="-128"/>
                <a:ea typeface="メイリオ" panose="020B0604030504040204" pitchFamily="50" charset="-128"/>
              </a:rPr>
              <a:t>社会的課題推進委員会 自己紹介シート</a:t>
            </a:r>
          </a:p>
        </p:txBody>
      </p:sp>
      <p:sp>
        <p:nvSpPr>
          <p:cNvPr id="2" name="四角形: 角を丸くする 1">
            <a:extLst>
              <a:ext uri="{FF2B5EF4-FFF2-40B4-BE49-F238E27FC236}">
                <a16:creationId xmlns:a16="http://schemas.microsoft.com/office/drawing/2014/main" id="{40507CB9-E7FD-42F9-85BB-6B89EC785173}"/>
              </a:ext>
            </a:extLst>
          </p:cNvPr>
          <p:cNvSpPr/>
          <p:nvPr/>
        </p:nvSpPr>
        <p:spPr>
          <a:xfrm>
            <a:off x="507718" y="1224808"/>
            <a:ext cx="6544235" cy="75975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D17873D6-C64B-4904-BCF6-98DC2E012C3D}"/>
              </a:ext>
            </a:extLst>
          </p:cNvPr>
          <p:cNvSpPr txBox="1"/>
          <p:nvPr/>
        </p:nvSpPr>
        <p:spPr>
          <a:xfrm>
            <a:off x="2214342" y="1412760"/>
            <a:ext cx="3130985"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rPr>
              <a:t>○○  ○○（あだ名）</a:t>
            </a:r>
          </a:p>
        </p:txBody>
      </p:sp>
      <p:sp>
        <p:nvSpPr>
          <p:cNvPr id="6" name="四角形: 角を丸くする 5">
            <a:extLst>
              <a:ext uri="{FF2B5EF4-FFF2-40B4-BE49-F238E27FC236}">
                <a16:creationId xmlns:a16="http://schemas.microsoft.com/office/drawing/2014/main" id="{652A4B28-6D0A-4CF4-8047-91C87CA6713C}"/>
              </a:ext>
            </a:extLst>
          </p:cNvPr>
          <p:cNvSpPr/>
          <p:nvPr/>
        </p:nvSpPr>
        <p:spPr>
          <a:xfrm>
            <a:off x="507718" y="4356852"/>
            <a:ext cx="6544235" cy="1039910"/>
          </a:xfrm>
          <a:prstGeom prst="roundRect">
            <a:avLst>
              <a:gd name="adj" fmla="val 4868"/>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4E8755B-E8B0-4A12-8603-541B016CBC2E}"/>
              </a:ext>
            </a:extLst>
          </p:cNvPr>
          <p:cNvSpPr txBox="1"/>
          <p:nvPr/>
        </p:nvSpPr>
        <p:spPr>
          <a:xfrm>
            <a:off x="741184" y="4495612"/>
            <a:ext cx="5415265" cy="815608"/>
          </a:xfrm>
          <a:prstGeom prst="rect">
            <a:avLst/>
          </a:prstGeom>
          <a:noFill/>
        </p:spPr>
        <p:txBody>
          <a:bodyPr wrap="none" rtlCol="0">
            <a:spAutoFit/>
          </a:bodyPr>
          <a:lstStyle/>
          <a:p>
            <a:r>
              <a:rPr kumimoji="1" lang="ja-JP" altLang="en-US" b="1" dirty="0">
                <a:latin typeface="+mn-ea"/>
              </a:rPr>
              <a:t>○○大学</a:t>
            </a:r>
            <a:r>
              <a:rPr kumimoji="1" lang="en-US" altLang="ja-JP" b="1" dirty="0">
                <a:latin typeface="+mn-ea"/>
              </a:rPr>
              <a:t>(</a:t>
            </a:r>
            <a:r>
              <a:rPr kumimoji="1" lang="ja-JP" altLang="en-US" b="1" dirty="0">
                <a:latin typeface="+mn-ea"/>
              </a:rPr>
              <a:t>○○キャンパス</a:t>
            </a:r>
            <a:r>
              <a:rPr kumimoji="1" lang="en-US" altLang="ja-JP" b="1" dirty="0">
                <a:latin typeface="+mn-ea"/>
              </a:rPr>
              <a:t>)</a:t>
            </a:r>
            <a:r>
              <a:rPr kumimoji="1" lang="ja-JP" altLang="en-US" b="1" dirty="0">
                <a:latin typeface="+mn-ea"/>
              </a:rPr>
              <a:t> ○○学部 ○○学科 ○年</a:t>
            </a:r>
            <a:endParaRPr kumimoji="1" lang="en-US" altLang="ja-JP" b="1" dirty="0">
              <a:latin typeface="+mn-ea"/>
            </a:endParaRPr>
          </a:p>
          <a:p>
            <a:endParaRPr kumimoji="1" lang="en-US" altLang="ja-JP" sz="1100" b="1" dirty="0">
              <a:latin typeface="+mn-ea"/>
            </a:endParaRPr>
          </a:p>
          <a:p>
            <a:r>
              <a:rPr kumimoji="1" lang="ja-JP" altLang="en-US" b="1" dirty="0">
                <a:latin typeface="+mn-ea"/>
              </a:rPr>
              <a:t>出身：○○県○○市</a:t>
            </a:r>
          </a:p>
        </p:txBody>
      </p:sp>
      <p:sp>
        <p:nvSpPr>
          <p:cNvPr id="9" name="四角形: 角を丸くする 8">
            <a:extLst>
              <a:ext uri="{FF2B5EF4-FFF2-40B4-BE49-F238E27FC236}">
                <a16:creationId xmlns:a16="http://schemas.microsoft.com/office/drawing/2014/main" id="{9A907103-0003-451F-B92C-D28F45D34F60}"/>
              </a:ext>
            </a:extLst>
          </p:cNvPr>
          <p:cNvSpPr/>
          <p:nvPr/>
        </p:nvSpPr>
        <p:spPr>
          <a:xfrm>
            <a:off x="507718" y="5491113"/>
            <a:ext cx="6544235" cy="1411719"/>
          </a:xfrm>
          <a:prstGeom prst="roundRect">
            <a:avLst>
              <a:gd name="adj" fmla="val 48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964CE46-B2A1-4310-B9E1-7EBE1BD1E298}"/>
              </a:ext>
            </a:extLst>
          </p:cNvPr>
          <p:cNvSpPr txBox="1"/>
          <p:nvPr/>
        </p:nvSpPr>
        <p:spPr>
          <a:xfrm>
            <a:off x="567876" y="5589724"/>
            <a:ext cx="6545382" cy="1184940"/>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＜社会的課題推進委員会に参加しようと思った理由＞</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7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a:t>
            </a:r>
          </a:p>
        </p:txBody>
      </p:sp>
      <p:sp>
        <p:nvSpPr>
          <p:cNvPr id="11" name="四角形: 角を丸くする 10">
            <a:extLst>
              <a:ext uri="{FF2B5EF4-FFF2-40B4-BE49-F238E27FC236}">
                <a16:creationId xmlns:a16="http://schemas.microsoft.com/office/drawing/2014/main" id="{13036322-6824-4F2E-A924-623E570B32F1}"/>
              </a:ext>
            </a:extLst>
          </p:cNvPr>
          <p:cNvSpPr/>
          <p:nvPr/>
        </p:nvSpPr>
        <p:spPr>
          <a:xfrm>
            <a:off x="507718" y="6967626"/>
            <a:ext cx="6544235" cy="1411719"/>
          </a:xfrm>
          <a:prstGeom prst="roundRect">
            <a:avLst>
              <a:gd name="adj" fmla="val 48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CB1D322A-0F74-4AD0-8506-9F71414B8CCB}"/>
              </a:ext>
            </a:extLst>
          </p:cNvPr>
          <p:cNvSpPr txBox="1"/>
          <p:nvPr/>
        </p:nvSpPr>
        <p:spPr>
          <a:xfrm>
            <a:off x="567876" y="7066237"/>
            <a:ext cx="6545382" cy="1184940"/>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＜社会的課題推進委員会で頑張りたいこと＞</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7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a:t>
            </a:r>
          </a:p>
        </p:txBody>
      </p:sp>
      <p:sp>
        <p:nvSpPr>
          <p:cNvPr id="13" name="四角形: 角を丸くする 12">
            <a:extLst>
              <a:ext uri="{FF2B5EF4-FFF2-40B4-BE49-F238E27FC236}">
                <a16:creationId xmlns:a16="http://schemas.microsoft.com/office/drawing/2014/main" id="{26B2BE3E-4CF5-4816-B926-781B7F46AAAD}"/>
              </a:ext>
            </a:extLst>
          </p:cNvPr>
          <p:cNvSpPr/>
          <p:nvPr/>
        </p:nvSpPr>
        <p:spPr>
          <a:xfrm>
            <a:off x="516686" y="8446799"/>
            <a:ext cx="6544235" cy="1411719"/>
          </a:xfrm>
          <a:prstGeom prst="roundRect">
            <a:avLst>
              <a:gd name="adj" fmla="val 48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29E7A1D0-0FC2-4449-85DA-9695B170233F}"/>
              </a:ext>
            </a:extLst>
          </p:cNvPr>
          <p:cNvSpPr txBox="1"/>
          <p:nvPr/>
        </p:nvSpPr>
        <p:spPr>
          <a:xfrm>
            <a:off x="576844" y="8545410"/>
            <a:ext cx="6545382" cy="1184940"/>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＜フリースペース＞</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7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あああああああああああああああああああああああああああああああ</a:t>
            </a:r>
            <a:endParaRPr kumimoji="1" lang="en-US" altLang="ja-JP" sz="1600" dirty="0">
              <a:latin typeface="+mn-ea"/>
            </a:endParaRPr>
          </a:p>
          <a:p>
            <a:r>
              <a:rPr kumimoji="1" lang="ja-JP" altLang="en-US" sz="1600" dirty="0">
                <a:latin typeface="+mn-ea"/>
              </a:rPr>
              <a:t>あああああああ。</a:t>
            </a:r>
          </a:p>
        </p:txBody>
      </p:sp>
      <p:pic>
        <p:nvPicPr>
          <p:cNvPr id="15" name="図 14" descr="記号, 写真, 吊るす, 木製 が含まれている画像&#10;&#10;自動的に生成された説明">
            <a:extLst>
              <a:ext uri="{FF2B5EF4-FFF2-40B4-BE49-F238E27FC236}">
                <a16:creationId xmlns:a16="http://schemas.microsoft.com/office/drawing/2014/main" id="{844BF478-A62C-4AF5-93FA-91CE422D86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873" y="140635"/>
            <a:ext cx="995880" cy="995880"/>
          </a:xfrm>
          <a:prstGeom prst="rect">
            <a:avLst/>
          </a:prstGeom>
        </p:spPr>
      </p:pic>
      <p:pic>
        <p:nvPicPr>
          <p:cNvPr id="17" name="図 16" descr="時計 が含まれている画像&#10;&#10;自動的に生成された説明">
            <a:extLst>
              <a:ext uri="{FF2B5EF4-FFF2-40B4-BE49-F238E27FC236}">
                <a16:creationId xmlns:a16="http://schemas.microsoft.com/office/drawing/2014/main" id="{7749C14C-607E-4FEF-B618-727681AFE8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6307" y="9948166"/>
            <a:ext cx="1041798" cy="633952"/>
          </a:xfrm>
          <a:prstGeom prst="rect">
            <a:avLst/>
          </a:prstGeom>
        </p:spPr>
      </p:pic>
      <p:pic>
        <p:nvPicPr>
          <p:cNvPr id="19" name="図 18">
            <a:extLst>
              <a:ext uri="{FF2B5EF4-FFF2-40B4-BE49-F238E27FC236}">
                <a16:creationId xmlns:a16="http://schemas.microsoft.com/office/drawing/2014/main" id="{BFFC2948-7F02-4DAB-845A-78F48AD908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3177" y="9948166"/>
            <a:ext cx="1172811" cy="633952"/>
          </a:xfrm>
          <a:prstGeom prst="rect">
            <a:avLst/>
          </a:prstGeom>
        </p:spPr>
      </p:pic>
      <p:pic>
        <p:nvPicPr>
          <p:cNvPr id="21" name="図 20" descr="記号, 時計 が含まれている画像&#10;&#10;自動的に生成された説明">
            <a:extLst>
              <a:ext uri="{FF2B5EF4-FFF2-40B4-BE49-F238E27FC236}">
                <a16:creationId xmlns:a16="http://schemas.microsoft.com/office/drawing/2014/main" id="{FA03ADE7-7380-4182-B851-3CB44FEC95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9200" y="9948166"/>
            <a:ext cx="1012035" cy="633952"/>
          </a:xfrm>
          <a:prstGeom prst="rect">
            <a:avLst/>
          </a:prstGeom>
        </p:spPr>
      </p:pic>
      <p:sp>
        <p:nvSpPr>
          <p:cNvPr id="22" name="正方形/長方形 21">
            <a:extLst>
              <a:ext uri="{FF2B5EF4-FFF2-40B4-BE49-F238E27FC236}">
                <a16:creationId xmlns:a16="http://schemas.microsoft.com/office/drawing/2014/main" id="{B4EC1E2C-FA80-4AFE-96A9-A684C0ED13CA}"/>
              </a:ext>
            </a:extLst>
          </p:cNvPr>
          <p:cNvSpPr>
            <a:spLocks noChangeAspect="1"/>
          </p:cNvSpPr>
          <p:nvPr/>
        </p:nvSpPr>
        <p:spPr>
          <a:xfrm>
            <a:off x="2380598" y="2095050"/>
            <a:ext cx="2798471" cy="2098853"/>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顔がわかる</a:t>
            </a:r>
            <a:endParaRPr kumimoji="1" lang="en-US" altLang="ja-JP" dirty="0"/>
          </a:p>
          <a:p>
            <a:pPr algn="ctr"/>
            <a:r>
              <a:rPr kumimoji="1" lang="ja-JP" altLang="en-US" dirty="0"/>
              <a:t>写真を入れてね</a:t>
            </a:r>
            <a:endParaRPr kumimoji="1" lang="en-US" altLang="ja-JP" dirty="0"/>
          </a:p>
          <a:p>
            <a:pPr algn="ctr"/>
            <a:endParaRPr kumimoji="1" lang="en-US" altLang="ja-JP" dirty="0"/>
          </a:p>
          <a:p>
            <a:pPr algn="ctr"/>
            <a:r>
              <a:rPr kumimoji="1" lang="ja-JP" altLang="en-US" dirty="0"/>
              <a:t>（嫌な人はフリー素材の画像でもいいよ）</a:t>
            </a:r>
            <a:endParaRPr kumimoji="1" lang="en-US" altLang="ja-JP" dirty="0"/>
          </a:p>
        </p:txBody>
      </p:sp>
    </p:spTree>
    <p:extLst>
      <p:ext uri="{BB962C8B-B14F-4D97-AF65-F5344CB8AC3E}">
        <p14:creationId xmlns:p14="http://schemas.microsoft.com/office/powerpoint/2010/main" val="260240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F4AE27D-DB4F-4CC3-81BC-1ADD265D2DE9}"/>
              </a:ext>
            </a:extLst>
          </p:cNvPr>
          <p:cNvSpPr txBox="1"/>
          <p:nvPr/>
        </p:nvSpPr>
        <p:spPr>
          <a:xfrm>
            <a:off x="170694" y="1972527"/>
            <a:ext cx="7622600" cy="6032421"/>
          </a:xfrm>
          <a:prstGeom prst="rect">
            <a:avLst/>
          </a:prstGeom>
          <a:noFill/>
        </p:spPr>
        <p:txBody>
          <a:bodyPr wrap="none" rtlCol="0">
            <a:spAutoFit/>
          </a:bodyPr>
          <a:lstStyle/>
          <a:p>
            <a:r>
              <a:rPr kumimoji="1" lang="ja-JP" altLang="en-US" sz="2000" u="sng" dirty="0">
                <a:latin typeface="+mn-ea"/>
              </a:rPr>
              <a:t>メールの件名</a:t>
            </a:r>
            <a:r>
              <a:rPr kumimoji="1" lang="ja-JP" altLang="en-US" sz="2000" dirty="0">
                <a:latin typeface="+mn-ea"/>
              </a:rPr>
              <a:t>を</a:t>
            </a:r>
            <a:endParaRPr kumimoji="1" lang="en-US" altLang="ja-JP" sz="2000" dirty="0">
              <a:latin typeface="+mn-ea"/>
            </a:endParaRPr>
          </a:p>
          <a:p>
            <a:r>
              <a:rPr kumimoji="1" lang="ja-JP" altLang="en-US" sz="2000" dirty="0">
                <a:latin typeface="+mn-ea"/>
              </a:rPr>
              <a:t>「</a:t>
            </a:r>
            <a:r>
              <a:rPr kumimoji="1" lang="en-US" altLang="ja-JP" sz="2000" dirty="0">
                <a:latin typeface="+mn-ea"/>
              </a:rPr>
              <a:t> 【20</a:t>
            </a:r>
            <a:r>
              <a:rPr kumimoji="1" lang="ja-JP" altLang="en-US" sz="2000" dirty="0">
                <a:latin typeface="+mn-ea"/>
              </a:rPr>
              <a:t>社推</a:t>
            </a:r>
            <a:r>
              <a:rPr kumimoji="1" lang="en-US" altLang="ja-JP" sz="2000" dirty="0">
                <a:latin typeface="+mn-ea"/>
              </a:rPr>
              <a:t>】</a:t>
            </a:r>
            <a:r>
              <a:rPr kumimoji="1" lang="ja-JP" altLang="en-US" sz="2000" dirty="0">
                <a:solidFill>
                  <a:srgbClr val="FF66FF"/>
                </a:solidFill>
                <a:latin typeface="+mn-ea"/>
              </a:rPr>
              <a:t>氏名</a:t>
            </a:r>
            <a:r>
              <a:rPr kumimoji="1" lang="ja-JP" altLang="en-US" sz="2000" dirty="0">
                <a:latin typeface="+mn-ea"/>
              </a:rPr>
              <a:t>（</a:t>
            </a:r>
            <a:r>
              <a:rPr kumimoji="1" lang="ja-JP" altLang="en-US" sz="2000" dirty="0">
                <a:solidFill>
                  <a:srgbClr val="FF66FF"/>
                </a:solidFill>
                <a:latin typeface="+mn-ea"/>
              </a:rPr>
              <a:t>生協名</a:t>
            </a:r>
            <a:r>
              <a:rPr kumimoji="1" lang="ja-JP" altLang="en-US" sz="2000" dirty="0">
                <a:latin typeface="+mn-ea"/>
              </a:rPr>
              <a:t>）自己紹介シート」、</a:t>
            </a:r>
            <a:endParaRPr kumimoji="1" lang="en-US" altLang="ja-JP" sz="2000" dirty="0">
              <a:latin typeface="+mn-ea"/>
            </a:endParaRPr>
          </a:p>
          <a:p>
            <a:r>
              <a:rPr kumimoji="1" lang="ja-JP" altLang="en-US" sz="2000" dirty="0">
                <a:latin typeface="+mn-ea"/>
              </a:rPr>
              <a:t>（代表者が取りまとめて送る場合は氏名を抜いてください。）</a:t>
            </a:r>
            <a:endParaRPr kumimoji="1" lang="en-US" altLang="ja-JP" sz="2000" dirty="0">
              <a:latin typeface="+mn-ea"/>
            </a:endParaRPr>
          </a:p>
          <a:p>
            <a:endParaRPr kumimoji="1" lang="en-US" altLang="ja-JP" sz="400" dirty="0">
              <a:latin typeface="+mn-ea"/>
            </a:endParaRPr>
          </a:p>
          <a:p>
            <a:r>
              <a:rPr kumimoji="1" lang="ja-JP" altLang="en-US" sz="2000" u="sng" dirty="0">
                <a:latin typeface="+mn-ea"/>
              </a:rPr>
              <a:t>ファイル名</a:t>
            </a:r>
            <a:r>
              <a:rPr kumimoji="1" lang="ja-JP" altLang="en-US" sz="2000" dirty="0">
                <a:latin typeface="+mn-ea"/>
              </a:rPr>
              <a:t>を</a:t>
            </a:r>
            <a:endParaRPr kumimoji="1" lang="en-US" altLang="ja-JP" sz="2000" dirty="0">
              <a:latin typeface="+mn-ea"/>
            </a:endParaRPr>
          </a:p>
          <a:p>
            <a:r>
              <a:rPr kumimoji="1" lang="ja-JP" altLang="en-US" sz="2000" dirty="0">
                <a:latin typeface="+mn-ea"/>
              </a:rPr>
              <a:t>「</a:t>
            </a:r>
            <a:r>
              <a:rPr kumimoji="1" lang="en-US" altLang="ja-JP" sz="2000" dirty="0">
                <a:latin typeface="+mn-ea"/>
              </a:rPr>
              <a:t>【20</a:t>
            </a:r>
            <a:r>
              <a:rPr kumimoji="1" lang="ja-JP" altLang="en-US" sz="2000" dirty="0">
                <a:latin typeface="+mn-ea"/>
              </a:rPr>
              <a:t>社推</a:t>
            </a:r>
            <a:r>
              <a:rPr kumimoji="1" lang="en-US" altLang="ja-JP" sz="2000" dirty="0">
                <a:latin typeface="+mn-ea"/>
              </a:rPr>
              <a:t>】</a:t>
            </a:r>
            <a:r>
              <a:rPr kumimoji="1" lang="ja-JP" altLang="en-US" sz="2000" dirty="0">
                <a:solidFill>
                  <a:srgbClr val="FF66FF"/>
                </a:solidFill>
                <a:latin typeface="+mn-ea"/>
              </a:rPr>
              <a:t>氏名</a:t>
            </a:r>
            <a:r>
              <a:rPr kumimoji="1" lang="ja-JP" altLang="en-US" sz="2000" dirty="0">
                <a:latin typeface="+mn-ea"/>
              </a:rPr>
              <a:t>（</a:t>
            </a:r>
            <a:r>
              <a:rPr kumimoji="1" lang="ja-JP" altLang="en-US" sz="2000" dirty="0">
                <a:solidFill>
                  <a:srgbClr val="FF66FF"/>
                </a:solidFill>
                <a:latin typeface="+mn-ea"/>
              </a:rPr>
              <a:t>生協名</a:t>
            </a:r>
            <a:r>
              <a:rPr kumimoji="1" lang="ja-JP" altLang="en-US" sz="2000" dirty="0">
                <a:latin typeface="+mn-ea"/>
              </a:rPr>
              <a:t>）自己紹介シート</a:t>
            </a:r>
            <a:r>
              <a:rPr kumimoji="1" lang="en-US" altLang="ja-JP" sz="2000" dirty="0">
                <a:latin typeface="+mn-ea"/>
              </a:rPr>
              <a:t>.pptx</a:t>
            </a:r>
            <a:r>
              <a:rPr kumimoji="1" lang="ja-JP" altLang="en-US" sz="2000" dirty="0">
                <a:latin typeface="+mn-ea"/>
              </a:rPr>
              <a:t>」にして、</a:t>
            </a:r>
            <a:endParaRPr kumimoji="1" lang="en-US" altLang="ja-JP" sz="2000" dirty="0">
              <a:latin typeface="+mn-ea"/>
            </a:endParaRPr>
          </a:p>
          <a:p>
            <a:endParaRPr kumimoji="1" lang="en-US" altLang="ja-JP" sz="200" dirty="0">
              <a:latin typeface="+mn-ea"/>
            </a:endParaRPr>
          </a:p>
          <a:p>
            <a:r>
              <a:rPr kumimoji="1" lang="ja-JP" altLang="en-US" sz="2000" dirty="0">
                <a:latin typeface="+mn-ea"/>
              </a:rPr>
              <a:t>（</a:t>
            </a:r>
            <a:r>
              <a:rPr kumimoji="1" lang="ja-JP" altLang="en-US" sz="2000" dirty="0">
                <a:solidFill>
                  <a:srgbClr val="FF66FF"/>
                </a:solidFill>
                <a:latin typeface="+mn-ea"/>
              </a:rPr>
              <a:t>ピンク文字</a:t>
            </a:r>
            <a:r>
              <a:rPr kumimoji="1" lang="ja-JP" altLang="en-US" sz="2000" dirty="0">
                <a:latin typeface="+mn-ea"/>
              </a:rPr>
              <a:t>の部分は書き換えてください。）</a:t>
            </a:r>
            <a:endParaRPr kumimoji="1" lang="en-US" altLang="ja-JP" sz="2000" dirty="0">
              <a:latin typeface="+mn-ea"/>
            </a:endParaRPr>
          </a:p>
          <a:p>
            <a:endParaRPr kumimoji="1" lang="en-US" altLang="ja-JP" sz="2000" dirty="0">
              <a:latin typeface="+mn-ea"/>
            </a:endParaRPr>
          </a:p>
          <a:p>
            <a:r>
              <a:rPr kumimoji="1" lang="ja-JP" altLang="en-US" sz="2000" dirty="0">
                <a:latin typeface="+mn-ea"/>
              </a:rPr>
              <a:t>北陸　：</a:t>
            </a:r>
            <a:r>
              <a:rPr kumimoji="1" lang="en-US" altLang="ja-JP" sz="2000" dirty="0">
                <a:latin typeface="+mn-ea"/>
                <a:hlinkClick r:id="rId2"/>
              </a:rPr>
              <a:t>Hoshino.Raiki@univ.coop</a:t>
            </a:r>
            <a:r>
              <a:rPr kumimoji="1" lang="ja-JP" altLang="en-US" sz="2000" dirty="0">
                <a:latin typeface="+mn-ea"/>
              </a:rPr>
              <a:t>（星野）</a:t>
            </a:r>
            <a:endParaRPr kumimoji="1" lang="en-US" altLang="ja-JP" sz="2000" dirty="0">
              <a:latin typeface="+mn-ea"/>
            </a:endParaRPr>
          </a:p>
          <a:p>
            <a:r>
              <a:rPr kumimoji="1" lang="ja-JP" altLang="en-US" sz="2000" dirty="0">
                <a:latin typeface="+mn-ea"/>
              </a:rPr>
              <a:t>京滋奈：</a:t>
            </a:r>
            <a:r>
              <a:rPr kumimoji="1" lang="en-US" altLang="ja-JP" sz="2000" dirty="0">
                <a:latin typeface="+mn-ea"/>
                <a:hlinkClick r:id="rId3"/>
              </a:rPr>
              <a:t>Matsuo.Kodai@univ.coop</a:t>
            </a:r>
            <a:r>
              <a:rPr kumimoji="1" lang="ja-JP" altLang="en-US" sz="2000" dirty="0">
                <a:latin typeface="+mn-ea"/>
              </a:rPr>
              <a:t>（松尾）</a:t>
            </a:r>
            <a:endParaRPr kumimoji="1" lang="en-US" altLang="ja-JP" sz="2000" dirty="0">
              <a:latin typeface="+mn-ea"/>
            </a:endParaRPr>
          </a:p>
          <a:p>
            <a:r>
              <a:rPr kumimoji="1" lang="ja-JP" altLang="en-US" sz="2000" dirty="0">
                <a:latin typeface="+mn-ea"/>
              </a:rPr>
              <a:t>大兵和：</a:t>
            </a:r>
            <a:r>
              <a:rPr kumimoji="1" lang="en-US" altLang="ja-JP" sz="2000" dirty="0">
                <a:latin typeface="+mn-ea"/>
                <a:hlinkClick r:id="rId4"/>
              </a:rPr>
              <a:t>Inui.Haruka@univ.coop</a:t>
            </a:r>
            <a:r>
              <a:rPr kumimoji="1" lang="ja-JP" altLang="en-US" sz="2000" dirty="0">
                <a:latin typeface="+mn-ea"/>
              </a:rPr>
              <a:t>　（乾）</a:t>
            </a:r>
            <a:endParaRPr kumimoji="1" lang="en-US" altLang="ja-JP" sz="2000" dirty="0">
              <a:latin typeface="+mn-ea"/>
            </a:endParaRPr>
          </a:p>
          <a:p>
            <a:endParaRPr kumimoji="1" lang="en-US" altLang="ja-JP" sz="2000" dirty="0">
              <a:latin typeface="+mn-ea"/>
            </a:endParaRPr>
          </a:p>
          <a:p>
            <a:r>
              <a:rPr kumimoji="1" lang="ja-JP" altLang="en-US" sz="2000" dirty="0">
                <a:latin typeface="+mn-ea"/>
              </a:rPr>
              <a:t>までお送りください。</a:t>
            </a:r>
            <a:endParaRPr kumimoji="1" lang="en-US" altLang="ja-JP" sz="2000" dirty="0">
              <a:latin typeface="+mn-ea"/>
            </a:endParaRPr>
          </a:p>
          <a:p>
            <a:r>
              <a:rPr kumimoji="1" lang="ja-JP" altLang="en-US" sz="2000" dirty="0">
                <a:latin typeface="+mn-ea"/>
              </a:rPr>
              <a:t>自己紹介シートの提出締切は</a:t>
            </a:r>
            <a:r>
              <a:rPr kumimoji="1" lang="en-US" altLang="ja-JP" sz="2000" b="1" u="sng" dirty="0">
                <a:solidFill>
                  <a:srgbClr val="FF0000"/>
                </a:solidFill>
                <a:latin typeface="+mn-ea"/>
              </a:rPr>
              <a:t>【2/29(</a:t>
            </a:r>
            <a:r>
              <a:rPr kumimoji="1" lang="ja-JP" altLang="en-US" sz="2000" b="1" u="sng" dirty="0">
                <a:solidFill>
                  <a:srgbClr val="FF0000"/>
                </a:solidFill>
                <a:latin typeface="+mn-ea"/>
              </a:rPr>
              <a:t>土</a:t>
            </a:r>
            <a:r>
              <a:rPr kumimoji="1" lang="en-US" altLang="ja-JP" sz="2000" b="1" u="sng" dirty="0">
                <a:solidFill>
                  <a:srgbClr val="FF0000"/>
                </a:solidFill>
                <a:latin typeface="+mn-ea"/>
              </a:rPr>
              <a:t>) 23:59】</a:t>
            </a:r>
            <a:r>
              <a:rPr kumimoji="1" lang="ja-JP" altLang="en-US" sz="2000" dirty="0">
                <a:latin typeface="+mn-ea"/>
              </a:rPr>
              <a:t>です。</a:t>
            </a:r>
            <a:endParaRPr kumimoji="1" lang="en-US" altLang="ja-JP" sz="2000" dirty="0">
              <a:latin typeface="+mn-ea"/>
            </a:endParaRPr>
          </a:p>
          <a:p>
            <a:endParaRPr kumimoji="1" lang="en-US" altLang="ja-JP" sz="2000" dirty="0">
              <a:latin typeface="+mn-ea"/>
            </a:endParaRPr>
          </a:p>
          <a:p>
            <a:r>
              <a:rPr kumimoji="1" lang="en-US" altLang="ja-JP" sz="2000" dirty="0">
                <a:latin typeface="+mn-ea"/>
              </a:rPr>
              <a:t>※</a:t>
            </a:r>
            <a:r>
              <a:rPr kumimoji="1" lang="ja-JP" altLang="en-US" sz="2000" dirty="0">
                <a:latin typeface="+mn-ea"/>
              </a:rPr>
              <a:t>推進委員会の参加申込は</a:t>
            </a:r>
            <a:r>
              <a:rPr kumimoji="1" lang="en-US" altLang="ja-JP" sz="2000" u="sng" dirty="0">
                <a:latin typeface="+mn-ea"/>
              </a:rPr>
              <a:t>【2/21(</a:t>
            </a:r>
            <a:r>
              <a:rPr kumimoji="1" lang="ja-JP" altLang="en-US" sz="2000" u="sng" dirty="0">
                <a:latin typeface="+mn-ea"/>
              </a:rPr>
              <a:t>金</a:t>
            </a:r>
            <a:r>
              <a:rPr kumimoji="1" lang="en-US" altLang="ja-JP" sz="2000" u="sng" dirty="0">
                <a:latin typeface="+mn-ea"/>
              </a:rPr>
              <a:t>) 23:59】</a:t>
            </a:r>
            <a:r>
              <a:rPr kumimoji="1" lang="ja-JP" altLang="en-US" sz="2000" dirty="0">
                <a:latin typeface="+mn-ea"/>
              </a:rPr>
              <a:t>です。</a:t>
            </a:r>
            <a:endParaRPr kumimoji="1" lang="en-US" altLang="ja-JP" sz="2000" dirty="0">
              <a:latin typeface="+mn-ea"/>
            </a:endParaRPr>
          </a:p>
          <a:p>
            <a:endParaRPr kumimoji="1" lang="en-US" altLang="ja-JP" sz="2000" dirty="0">
              <a:latin typeface="+mn-ea"/>
            </a:endParaRPr>
          </a:p>
          <a:p>
            <a:endParaRPr kumimoji="1" lang="en-US" altLang="ja-JP" sz="2000" dirty="0">
              <a:latin typeface="+mn-ea"/>
            </a:endParaRPr>
          </a:p>
          <a:p>
            <a:r>
              <a:rPr kumimoji="1" lang="ja-JP" altLang="en-US" sz="2000" dirty="0">
                <a:latin typeface="+mn-ea"/>
              </a:rPr>
              <a:t>質問などありましたら、事務局長：松尾</a:t>
            </a:r>
            <a:r>
              <a:rPr kumimoji="1" lang="en-US" altLang="ja-JP" sz="2000" dirty="0">
                <a:latin typeface="+mn-ea"/>
              </a:rPr>
              <a:t> </a:t>
            </a:r>
            <a:r>
              <a:rPr kumimoji="1" lang="ja-JP" altLang="en-US" sz="2000" dirty="0">
                <a:latin typeface="+mn-ea"/>
              </a:rPr>
              <a:t>もしくは</a:t>
            </a:r>
            <a:endParaRPr kumimoji="1" lang="en-US" altLang="ja-JP" sz="2000" dirty="0">
              <a:latin typeface="+mn-ea"/>
            </a:endParaRPr>
          </a:p>
          <a:p>
            <a:r>
              <a:rPr kumimoji="1" lang="ja-JP" altLang="en-US" sz="2000" dirty="0">
                <a:latin typeface="+mn-ea"/>
              </a:rPr>
              <a:t>担当事務局までご連絡ください。</a:t>
            </a:r>
            <a:endParaRPr kumimoji="1" lang="en-US" altLang="ja-JP" sz="2000" dirty="0">
              <a:latin typeface="+mn-ea"/>
            </a:endParaRPr>
          </a:p>
        </p:txBody>
      </p:sp>
      <p:sp>
        <p:nvSpPr>
          <p:cNvPr id="3" name="テキスト ボックス 2">
            <a:extLst>
              <a:ext uri="{FF2B5EF4-FFF2-40B4-BE49-F238E27FC236}">
                <a16:creationId xmlns:a16="http://schemas.microsoft.com/office/drawing/2014/main" id="{0580717B-ECA8-447F-A5A5-DC89DBB4F55E}"/>
              </a:ext>
            </a:extLst>
          </p:cNvPr>
          <p:cNvSpPr txBox="1"/>
          <p:nvPr/>
        </p:nvSpPr>
        <p:spPr>
          <a:xfrm>
            <a:off x="478292" y="1103101"/>
            <a:ext cx="6603090" cy="400110"/>
          </a:xfrm>
          <a:prstGeom prst="rect">
            <a:avLst/>
          </a:prstGeom>
          <a:noFill/>
        </p:spPr>
        <p:txBody>
          <a:bodyPr wrap="none" rtlCol="0">
            <a:spAutoFit/>
          </a:bodyPr>
          <a:lstStyle/>
          <a:p>
            <a:r>
              <a:rPr kumimoji="1" lang="en-US" altLang="ja-JP" sz="2000" b="1" u="sng" dirty="0">
                <a:solidFill>
                  <a:srgbClr val="FF0000"/>
                </a:solidFill>
              </a:rPr>
              <a:t>※※</a:t>
            </a:r>
            <a:r>
              <a:rPr kumimoji="1" lang="ja-JP" altLang="en-US" sz="2000" b="1" u="sng" dirty="0">
                <a:solidFill>
                  <a:srgbClr val="FF0000"/>
                </a:solidFill>
              </a:rPr>
              <a:t>このスライドは、送るときに削除してください</a:t>
            </a:r>
            <a:r>
              <a:rPr kumimoji="1" lang="en-US" altLang="ja-JP" sz="2000" b="1" u="sng" dirty="0">
                <a:solidFill>
                  <a:srgbClr val="FF0000"/>
                </a:solidFill>
              </a:rPr>
              <a:t>※※</a:t>
            </a:r>
            <a:endParaRPr kumimoji="1" lang="ja-JP" altLang="en-US" sz="2000" b="1" u="sng" dirty="0">
              <a:solidFill>
                <a:srgbClr val="FF0000"/>
              </a:solidFill>
            </a:endParaRPr>
          </a:p>
        </p:txBody>
      </p:sp>
      <p:sp>
        <p:nvSpPr>
          <p:cNvPr id="2" name="楕円 1">
            <a:extLst>
              <a:ext uri="{FF2B5EF4-FFF2-40B4-BE49-F238E27FC236}">
                <a16:creationId xmlns:a16="http://schemas.microsoft.com/office/drawing/2014/main" id="{ADA16CC5-ED72-4221-8BEB-A34579928F5C}"/>
              </a:ext>
            </a:extLst>
          </p:cNvPr>
          <p:cNvSpPr/>
          <p:nvPr/>
        </p:nvSpPr>
        <p:spPr>
          <a:xfrm>
            <a:off x="1018707" y="8188454"/>
            <a:ext cx="5522259" cy="179294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DB17803-8116-4C2A-9323-2BB5025C0FA2}"/>
              </a:ext>
            </a:extLst>
          </p:cNvPr>
          <p:cNvSpPr txBox="1"/>
          <p:nvPr/>
        </p:nvSpPr>
        <p:spPr>
          <a:xfrm>
            <a:off x="1707375" y="8551396"/>
            <a:ext cx="4288353" cy="1138773"/>
          </a:xfrm>
          <a:prstGeom prst="rect">
            <a:avLst/>
          </a:prstGeom>
          <a:noFill/>
        </p:spPr>
        <p:txBody>
          <a:bodyPr wrap="none" rtlCol="0">
            <a:spAutoFit/>
          </a:bodyPr>
          <a:lstStyle/>
          <a:p>
            <a:r>
              <a:rPr kumimoji="1" lang="ja-JP" altLang="en-US" sz="2400" b="1" dirty="0">
                <a:latin typeface="+mn-ea"/>
              </a:rPr>
              <a:t>自己紹介シートは</a:t>
            </a:r>
            <a:endParaRPr kumimoji="1" lang="en-US" altLang="ja-JP" sz="2400" b="1" dirty="0">
              <a:latin typeface="+mn-ea"/>
            </a:endParaRPr>
          </a:p>
          <a:p>
            <a:r>
              <a:rPr kumimoji="1" lang="ja-JP" altLang="en-US" sz="2400" b="1" dirty="0">
                <a:latin typeface="+mn-ea"/>
              </a:rPr>
              <a:t>自由に編集して大丈夫です◎</a:t>
            </a:r>
            <a:endParaRPr kumimoji="1" lang="en-US" altLang="ja-JP" sz="2400" b="1" dirty="0">
              <a:latin typeface="+mn-ea"/>
            </a:endParaRPr>
          </a:p>
          <a:p>
            <a:r>
              <a:rPr kumimoji="1" lang="ja-JP" altLang="en-US" b="1" dirty="0">
                <a:latin typeface="+mn-ea"/>
              </a:rPr>
              <a:t>（フォントは飛ぶかもしれません）</a:t>
            </a:r>
            <a:endParaRPr kumimoji="1" lang="ja-JP" altLang="en-US" sz="2400" b="1" dirty="0">
              <a:latin typeface="+mn-ea"/>
            </a:endParaRPr>
          </a:p>
        </p:txBody>
      </p:sp>
    </p:spTree>
    <p:extLst>
      <p:ext uri="{BB962C8B-B14F-4D97-AF65-F5344CB8AC3E}">
        <p14:creationId xmlns:p14="http://schemas.microsoft.com/office/powerpoint/2010/main" val="9145544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368</Words>
  <Application>Microsoft Office PowerPoint</Application>
  <PresentationFormat>ユーザー設定</PresentationFormat>
  <Paragraphs>49</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松尾 洸大</dc:creator>
  <cp:lastModifiedBy>洸大</cp:lastModifiedBy>
  <cp:revision>15</cp:revision>
  <dcterms:created xsi:type="dcterms:W3CDTF">2020-01-17T05:14:00Z</dcterms:created>
  <dcterms:modified xsi:type="dcterms:W3CDTF">2020-01-23T07:35:10Z</dcterms:modified>
</cp:coreProperties>
</file>