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
  </p:notesMasterIdLst>
  <p:sldIdLst>
    <p:sldId id="262" r:id="rId5"/>
    <p:sldId id="260" r:id="rId6"/>
    <p:sldId id="263" r:id="rId7"/>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C1106" initials="P" lastIdx="1" clrIdx="0">
    <p:extLst>
      <p:ext uri="{19B8F6BF-5375-455C-9EA6-DF929625EA0E}">
        <p15:presenceInfo xmlns:p15="http://schemas.microsoft.com/office/powerpoint/2012/main" userId="PC1106"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4B4B"/>
    <a:srgbClr val="40210F"/>
    <a:srgbClr val="D53128"/>
    <a:srgbClr val="F09A9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2B6A49-E92C-D951-5B76-A6A09A614C65}" v="7" dt="2020-07-03T10:04:04.218"/>
    <p1510:client id="{74B41D13-05C8-DE4C-A3AE-67E2F701B770}" v="3" dt="2020-07-03T09:55:12.7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397" autoAdjust="0"/>
  </p:normalViewPr>
  <p:slideViewPr>
    <p:cSldViewPr snapToGrid="0">
      <p:cViewPr varScale="1">
        <p:scale>
          <a:sx n="49" d="100"/>
          <a:sy n="49" d="100"/>
        </p:scale>
        <p:origin x="2060" y="60"/>
      </p:cViewPr>
      <p:guideLst>
        <p:guide orient="horz" pos="31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加藤 庸平" userId="S::katoh.yohei@univ.coop::e6af95e0-8bd0-4e1b-bad9-73dabec686d7" providerId="AD" clId="Web-{74B41D13-05C8-DE4C-A3AE-67E2F701B770}"/>
    <pc:docChg chg="modSld">
      <pc:chgData name="加藤 庸平" userId="S::katoh.yohei@univ.coop::e6af95e0-8bd0-4e1b-bad9-73dabec686d7" providerId="AD" clId="Web-{74B41D13-05C8-DE4C-A3AE-67E2F701B770}" dt="2020-07-03T09:55:12.794" v="2" actId="1076"/>
      <pc:docMkLst>
        <pc:docMk/>
      </pc:docMkLst>
      <pc:sldChg chg="modSp">
        <pc:chgData name="加藤 庸平" userId="S::katoh.yohei@univ.coop::e6af95e0-8bd0-4e1b-bad9-73dabec686d7" providerId="AD" clId="Web-{74B41D13-05C8-DE4C-A3AE-67E2F701B770}" dt="2020-07-03T09:55:12.794" v="2" actId="1076"/>
        <pc:sldMkLst>
          <pc:docMk/>
          <pc:sldMk cId="4021251231" sldId="260"/>
        </pc:sldMkLst>
        <pc:picChg chg="mod">
          <ac:chgData name="加藤 庸平" userId="S::katoh.yohei@univ.coop::e6af95e0-8bd0-4e1b-bad9-73dabec686d7" providerId="AD" clId="Web-{74B41D13-05C8-DE4C-A3AE-67E2F701B770}" dt="2020-07-03T09:55:12.794" v="2" actId="1076"/>
          <ac:picMkLst>
            <pc:docMk/>
            <pc:sldMk cId="4021251231" sldId="260"/>
            <ac:picMk id="77" creationId="{00000000-0000-0000-0000-000000000000}"/>
          </ac:picMkLst>
        </pc:picChg>
      </pc:sldChg>
      <pc:sldChg chg="modSp">
        <pc:chgData name="加藤 庸平" userId="S::katoh.yohei@univ.coop::e6af95e0-8bd0-4e1b-bad9-73dabec686d7" providerId="AD" clId="Web-{74B41D13-05C8-DE4C-A3AE-67E2F701B770}" dt="2020-07-03T09:42:40.572" v="0" actId="1076"/>
        <pc:sldMkLst>
          <pc:docMk/>
          <pc:sldMk cId="4272232239" sldId="264"/>
        </pc:sldMkLst>
        <pc:picChg chg="mod">
          <ac:chgData name="加藤 庸平" userId="S::katoh.yohei@univ.coop::e6af95e0-8bd0-4e1b-bad9-73dabec686d7" providerId="AD" clId="Web-{74B41D13-05C8-DE4C-A3AE-67E2F701B770}" dt="2020-07-03T09:42:40.572" v="0" actId="1076"/>
          <ac:picMkLst>
            <pc:docMk/>
            <pc:sldMk cId="4272232239" sldId="264"/>
            <ac:picMk id="2" creationId="{00000000-0000-0000-0000-000000000000}"/>
          </ac:picMkLst>
        </pc:picChg>
      </pc:sldChg>
    </pc:docChg>
  </pc:docChgLst>
  <pc:docChgLst>
    <pc:chgData name="橘 遼太朗" userId="S::tachibana.ryotaro@univ.coop::fbb5400b-c0fe-4448-92d1-0c4fa88b28e2" providerId="AD" clId="Web-{3A2B6A49-E92C-D951-5B76-A6A09A614C65}"/>
    <pc:docChg chg="delSld modSld">
      <pc:chgData name="橘 遼太朗" userId="S::tachibana.ryotaro@univ.coop::fbb5400b-c0fe-4448-92d1-0c4fa88b28e2" providerId="AD" clId="Web-{3A2B6A49-E92C-D951-5B76-A6A09A614C65}" dt="2020-07-03T10:04:04.218" v="6"/>
      <pc:docMkLst>
        <pc:docMk/>
      </pc:docMkLst>
      <pc:sldChg chg="addSp delSp modSp del">
        <pc:chgData name="橘 遼太朗" userId="S::tachibana.ryotaro@univ.coop::fbb5400b-c0fe-4448-92d1-0c4fa88b28e2" providerId="AD" clId="Web-{3A2B6A49-E92C-D951-5B76-A6A09A614C65}" dt="2020-07-03T10:04:04.218" v="6"/>
        <pc:sldMkLst>
          <pc:docMk/>
          <pc:sldMk cId="4272232239" sldId="264"/>
        </pc:sldMkLst>
        <pc:spChg chg="add del mod">
          <ac:chgData name="橘 遼太朗" userId="S::tachibana.ryotaro@univ.coop::fbb5400b-c0fe-4448-92d1-0c4fa88b28e2" providerId="AD" clId="Web-{3A2B6A49-E92C-D951-5B76-A6A09A614C65}" dt="2020-07-03T09:43:23.426" v="5"/>
          <ac:spMkLst>
            <pc:docMk/>
            <pc:sldMk cId="4272232239" sldId="264"/>
            <ac:spMk id="3" creationId="{703B50FE-B799-4342-BAAF-CF48476C2DF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B58A6E-F721-4E49-B8A2-0DF61706793C}" type="datetimeFigureOut">
              <a:rPr kumimoji="1" lang="ja-JP" altLang="en-US" smtClean="0"/>
              <a:t>2020/7/10</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BAD6D3-693F-4FA2-BDA4-FDA7A0BABC8D}" type="slidenum">
              <a:rPr kumimoji="1" lang="ja-JP" altLang="en-US" smtClean="0"/>
              <a:t>‹#›</a:t>
            </a:fld>
            <a:endParaRPr kumimoji="1" lang="ja-JP" altLang="en-US"/>
          </a:p>
        </p:txBody>
      </p:sp>
    </p:spTree>
    <p:extLst>
      <p:ext uri="{BB962C8B-B14F-4D97-AF65-F5344CB8AC3E}">
        <p14:creationId xmlns:p14="http://schemas.microsoft.com/office/powerpoint/2010/main" val="13454756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EDBAD6D3-693F-4FA2-BDA4-FDA7A0BABC8D}" type="slidenum">
              <a:rPr kumimoji="1" lang="ja-JP" altLang="en-US" smtClean="0"/>
              <a:t>1</a:t>
            </a:fld>
            <a:endParaRPr kumimoji="1" lang="ja-JP" altLang="en-US"/>
          </a:p>
        </p:txBody>
      </p:sp>
    </p:spTree>
    <p:extLst>
      <p:ext uri="{BB962C8B-B14F-4D97-AF65-F5344CB8AC3E}">
        <p14:creationId xmlns:p14="http://schemas.microsoft.com/office/powerpoint/2010/main" val="604785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10"/>
          </p:nvPr>
        </p:nvSpPr>
        <p:spPr/>
        <p:txBody>
          <a:bodyPr/>
          <a:lstStyle/>
          <a:p>
            <a:fld id="{EDBAD6D3-693F-4FA2-BDA4-FDA7A0BABC8D}" type="slidenum">
              <a:rPr kumimoji="1" lang="ja-JP" altLang="en-US" smtClean="0"/>
              <a:t>2</a:t>
            </a:fld>
            <a:endParaRPr kumimoji="1" lang="ja-JP" altLang="en-US"/>
          </a:p>
        </p:txBody>
      </p:sp>
    </p:spTree>
    <p:extLst>
      <p:ext uri="{BB962C8B-B14F-4D97-AF65-F5344CB8AC3E}">
        <p14:creationId xmlns:p14="http://schemas.microsoft.com/office/powerpoint/2010/main" val="572507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6E5E1FCC-BAB7-4C75-B3C5-339F63AF63F0}" type="datetimeFigureOut">
              <a:rPr kumimoji="1" lang="ja-JP" altLang="en-US" smtClean="0"/>
              <a:t>2020/7/10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458AAD-98C3-449A-A143-0D4E5860C350}" type="slidenum">
              <a:rPr kumimoji="1" lang="ja-JP" altLang="en-US" smtClean="0"/>
              <a:t>‹#›</a:t>
            </a:fld>
            <a:endParaRPr kumimoji="1" lang="ja-JP" altLang="en-US"/>
          </a:p>
        </p:txBody>
      </p:sp>
    </p:spTree>
    <p:extLst>
      <p:ext uri="{BB962C8B-B14F-4D97-AF65-F5344CB8AC3E}">
        <p14:creationId xmlns:p14="http://schemas.microsoft.com/office/powerpoint/2010/main" val="196503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E5E1FCC-BAB7-4C75-B3C5-339F63AF63F0}" type="datetimeFigureOut">
              <a:rPr kumimoji="1" lang="ja-JP" altLang="en-US" smtClean="0"/>
              <a:t>2020/7/10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458AAD-98C3-449A-A143-0D4E5860C350}" type="slidenum">
              <a:rPr kumimoji="1" lang="ja-JP" altLang="en-US" smtClean="0"/>
              <a:t>‹#›</a:t>
            </a:fld>
            <a:endParaRPr kumimoji="1" lang="ja-JP" altLang="en-US"/>
          </a:p>
        </p:txBody>
      </p:sp>
    </p:spTree>
    <p:extLst>
      <p:ext uri="{BB962C8B-B14F-4D97-AF65-F5344CB8AC3E}">
        <p14:creationId xmlns:p14="http://schemas.microsoft.com/office/powerpoint/2010/main" val="654443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E5E1FCC-BAB7-4C75-B3C5-339F63AF63F0}" type="datetimeFigureOut">
              <a:rPr kumimoji="1" lang="ja-JP" altLang="en-US" smtClean="0"/>
              <a:t>2020/7/10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458AAD-98C3-449A-A143-0D4E5860C350}" type="slidenum">
              <a:rPr kumimoji="1" lang="ja-JP" altLang="en-US" smtClean="0"/>
              <a:t>‹#›</a:t>
            </a:fld>
            <a:endParaRPr kumimoji="1" lang="ja-JP" altLang="en-US"/>
          </a:p>
        </p:txBody>
      </p:sp>
    </p:spTree>
    <p:extLst>
      <p:ext uri="{BB962C8B-B14F-4D97-AF65-F5344CB8AC3E}">
        <p14:creationId xmlns:p14="http://schemas.microsoft.com/office/powerpoint/2010/main" val="217199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E5E1FCC-BAB7-4C75-B3C5-339F63AF63F0}" type="datetimeFigureOut">
              <a:rPr kumimoji="1" lang="ja-JP" altLang="en-US" smtClean="0"/>
              <a:t>2020/7/10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458AAD-98C3-449A-A143-0D4E5860C350}" type="slidenum">
              <a:rPr kumimoji="1" lang="ja-JP" altLang="en-US" smtClean="0"/>
              <a:t>‹#›</a:t>
            </a:fld>
            <a:endParaRPr kumimoji="1" lang="ja-JP" altLang="en-US"/>
          </a:p>
        </p:txBody>
      </p:sp>
    </p:spTree>
    <p:extLst>
      <p:ext uri="{BB962C8B-B14F-4D97-AF65-F5344CB8AC3E}">
        <p14:creationId xmlns:p14="http://schemas.microsoft.com/office/powerpoint/2010/main" val="1586042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E5E1FCC-BAB7-4C75-B3C5-339F63AF63F0}" type="datetimeFigureOut">
              <a:rPr kumimoji="1" lang="ja-JP" altLang="en-US" smtClean="0"/>
              <a:t>2020/7/10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458AAD-98C3-449A-A143-0D4E5860C350}" type="slidenum">
              <a:rPr kumimoji="1" lang="ja-JP" altLang="en-US" smtClean="0"/>
              <a:t>‹#›</a:t>
            </a:fld>
            <a:endParaRPr kumimoji="1" lang="ja-JP" altLang="en-US"/>
          </a:p>
        </p:txBody>
      </p:sp>
    </p:spTree>
    <p:extLst>
      <p:ext uri="{BB962C8B-B14F-4D97-AF65-F5344CB8AC3E}">
        <p14:creationId xmlns:p14="http://schemas.microsoft.com/office/powerpoint/2010/main" val="2759681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6E5E1FCC-BAB7-4C75-B3C5-339F63AF63F0}" type="datetimeFigureOut">
              <a:rPr kumimoji="1" lang="ja-JP" altLang="en-US" smtClean="0"/>
              <a:t>2020/7/10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458AAD-98C3-449A-A143-0D4E5860C350}" type="slidenum">
              <a:rPr kumimoji="1" lang="ja-JP" altLang="en-US" smtClean="0"/>
              <a:t>‹#›</a:t>
            </a:fld>
            <a:endParaRPr kumimoji="1" lang="ja-JP" altLang="en-US"/>
          </a:p>
        </p:txBody>
      </p:sp>
    </p:spTree>
    <p:extLst>
      <p:ext uri="{BB962C8B-B14F-4D97-AF65-F5344CB8AC3E}">
        <p14:creationId xmlns:p14="http://schemas.microsoft.com/office/powerpoint/2010/main" val="3132622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6E5E1FCC-BAB7-4C75-B3C5-339F63AF63F0}" type="datetimeFigureOut">
              <a:rPr kumimoji="1" lang="ja-JP" altLang="en-US" smtClean="0"/>
              <a:t>2020/7/10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F458AAD-98C3-449A-A143-0D4E5860C350}" type="slidenum">
              <a:rPr kumimoji="1" lang="ja-JP" altLang="en-US" smtClean="0"/>
              <a:t>‹#›</a:t>
            </a:fld>
            <a:endParaRPr kumimoji="1" lang="ja-JP" altLang="en-US"/>
          </a:p>
        </p:txBody>
      </p:sp>
    </p:spTree>
    <p:extLst>
      <p:ext uri="{BB962C8B-B14F-4D97-AF65-F5344CB8AC3E}">
        <p14:creationId xmlns:p14="http://schemas.microsoft.com/office/powerpoint/2010/main" val="180643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6E5E1FCC-BAB7-4C75-B3C5-339F63AF63F0}" type="datetimeFigureOut">
              <a:rPr kumimoji="1" lang="ja-JP" altLang="en-US" smtClean="0"/>
              <a:t>2020/7/10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F458AAD-98C3-449A-A143-0D4E5860C350}" type="slidenum">
              <a:rPr kumimoji="1" lang="ja-JP" altLang="en-US" smtClean="0"/>
              <a:t>‹#›</a:t>
            </a:fld>
            <a:endParaRPr kumimoji="1" lang="ja-JP" altLang="en-US"/>
          </a:p>
        </p:txBody>
      </p:sp>
    </p:spTree>
    <p:extLst>
      <p:ext uri="{BB962C8B-B14F-4D97-AF65-F5344CB8AC3E}">
        <p14:creationId xmlns:p14="http://schemas.microsoft.com/office/powerpoint/2010/main" val="3763902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5E1FCC-BAB7-4C75-B3C5-339F63AF63F0}" type="datetimeFigureOut">
              <a:rPr kumimoji="1" lang="ja-JP" altLang="en-US" smtClean="0"/>
              <a:t>2020/7/10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F458AAD-98C3-449A-A143-0D4E5860C350}" type="slidenum">
              <a:rPr kumimoji="1" lang="ja-JP" altLang="en-US" smtClean="0"/>
              <a:t>‹#›</a:t>
            </a:fld>
            <a:endParaRPr kumimoji="1" lang="ja-JP" altLang="en-US"/>
          </a:p>
        </p:txBody>
      </p:sp>
    </p:spTree>
    <p:extLst>
      <p:ext uri="{BB962C8B-B14F-4D97-AF65-F5344CB8AC3E}">
        <p14:creationId xmlns:p14="http://schemas.microsoft.com/office/powerpoint/2010/main" val="3721332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E5E1FCC-BAB7-4C75-B3C5-339F63AF63F0}" type="datetimeFigureOut">
              <a:rPr kumimoji="1" lang="ja-JP" altLang="en-US" smtClean="0"/>
              <a:t>2020/7/10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458AAD-98C3-449A-A143-0D4E5860C350}" type="slidenum">
              <a:rPr kumimoji="1" lang="ja-JP" altLang="en-US" smtClean="0"/>
              <a:t>‹#›</a:t>
            </a:fld>
            <a:endParaRPr kumimoji="1" lang="ja-JP" altLang="en-US"/>
          </a:p>
        </p:txBody>
      </p:sp>
    </p:spTree>
    <p:extLst>
      <p:ext uri="{BB962C8B-B14F-4D97-AF65-F5344CB8AC3E}">
        <p14:creationId xmlns:p14="http://schemas.microsoft.com/office/powerpoint/2010/main" val="3359108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E5E1FCC-BAB7-4C75-B3C5-339F63AF63F0}" type="datetimeFigureOut">
              <a:rPr kumimoji="1" lang="ja-JP" altLang="en-US" smtClean="0"/>
              <a:t>2020/7/10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458AAD-98C3-449A-A143-0D4E5860C350}" type="slidenum">
              <a:rPr kumimoji="1" lang="ja-JP" altLang="en-US" smtClean="0"/>
              <a:t>‹#›</a:t>
            </a:fld>
            <a:endParaRPr kumimoji="1" lang="ja-JP" altLang="en-US"/>
          </a:p>
        </p:txBody>
      </p:sp>
    </p:spTree>
    <p:extLst>
      <p:ext uri="{BB962C8B-B14F-4D97-AF65-F5344CB8AC3E}">
        <p14:creationId xmlns:p14="http://schemas.microsoft.com/office/powerpoint/2010/main" val="3282949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E5E1FCC-BAB7-4C75-B3C5-339F63AF63F0}" type="datetimeFigureOut">
              <a:rPr kumimoji="1" lang="ja-JP" altLang="en-US" smtClean="0"/>
              <a:t>2020/7/10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F458AAD-98C3-449A-A143-0D4E5860C350}" type="slidenum">
              <a:rPr kumimoji="1" lang="ja-JP" altLang="en-US" smtClean="0"/>
              <a:t>‹#›</a:t>
            </a:fld>
            <a:endParaRPr kumimoji="1" lang="ja-JP" altLang="en-US"/>
          </a:p>
        </p:txBody>
      </p:sp>
    </p:spTree>
    <p:extLst>
      <p:ext uri="{BB962C8B-B14F-4D97-AF65-F5344CB8AC3E}">
        <p14:creationId xmlns:p14="http://schemas.microsoft.com/office/powerpoint/2010/main" val="36775452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18" Type="http://schemas.openxmlformats.org/officeDocument/2006/relationships/image" Target="../media/image20.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9.png"/><Relationship Id="rId2" Type="http://schemas.openxmlformats.org/officeDocument/2006/relationships/image" Target="../media/image4.png"/><Relationship Id="rId16" Type="http://schemas.openxmlformats.org/officeDocument/2006/relationships/image" Target="../media/image18.png"/><Relationship Id="rId20"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19" Type="http://schemas.openxmlformats.org/officeDocument/2006/relationships/image" Target="../media/image3.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1352296E-2B74-4629-8CFD-B35BEC1C20E3}"/>
              </a:ext>
            </a:extLst>
          </p:cNvPr>
          <p:cNvSpPr/>
          <p:nvPr/>
        </p:nvSpPr>
        <p:spPr>
          <a:xfrm>
            <a:off x="0" y="0"/>
            <a:ext cx="6858000" cy="274745"/>
          </a:xfrm>
          <a:prstGeom prst="rect">
            <a:avLst/>
          </a:prstGeom>
          <a:solidFill>
            <a:srgbClr val="D53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ED8EC28B-9E5B-4E8C-ADB5-6396BF034D12}"/>
              </a:ext>
            </a:extLst>
          </p:cNvPr>
          <p:cNvSpPr/>
          <p:nvPr/>
        </p:nvSpPr>
        <p:spPr>
          <a:xfrm>
            <a:off x="0" y="9631255"/>
            <a:ext cx="6858000" cy="274745"/>
          </a:xfrm>
          <a:prstGeom prst="rect">
            <a:avLst/>
          </a:prstGeom>
          <a:solidFill>
            <a:srgbClr val="D53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3520870" y="7774370"/>
            <a:ext cx="3097127" cy="1640458"/>
          </a:xfrm>
          <a:prstGeom prst="roundRect">
            <a:avLst/>
          </a:prstGeom>
          <a:solidFill>
            <a:srgbClr val="D53128"/>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コネクタ 21"/>
          <p:cNvCxnSpPr/>
          <p:nvPr/>
        </p:nvCxnSpPr>
        <p:spPr>
          <a:xfrm>
            <a:off x="209445" y="5723886"/>
            <a:ext cx="6415011" cy="0"/>
          </a:xfrm>
          <a:prstGeom prst="line">
            <a:avLst/>
          </a:prstGeom>
          <a:ln w="50800" cap="rnd">
            <a:solidFill>
              <a:srgbClr val="D53128"/>
            </a:solidFill>
            <a:prstDash val="sysDot"/>
            <a:round/>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209445" y="3614152"/>
            <a:ext cx="6415011" cy="0"/>
          </a:xfrm>
          <a:prstGeom prst="line">
            <a:avLst/>
          </a:prstGeom>
          <a:ln w="50800" cap="rnd">
            <a:solidFill>
              <a:srgbClr val="D53128"/>
            </a:solidFill>
            <a:prstDash val="sysDot"/>
            <a:round/>
          </a:ln>
        </p:spPr>
        <p:style>
          <a:lnRef idx="1">
            <a:schemeClr val="accent1"/>
          </a:lnRef>
          <a:fillRef idx="0">
            <a:schemeClr val="accent1"/>
          </a:fillRef>
          <a:effectRef idx="0">
            <a:schemeClr val="accent1"/>
          </a:effectRef>
          <a:fontRef idx="minor">
            <a:schemeClr val="tx1"/>
          </a:fontRef>
        </p:style>
      </p:cxnSp>
      <p:sp>
        <p:nvSpPr>
          <p:cNvPr id="24" name="角丸四角形 23"/>
          <p:cNvSpPr/>
          <p:nvPr/>
        </p:nvSpPr>
        <p:spPr>
          <a:xfrm>
            <a:off x="3520870" y="5853758"/>
            <a:ext cx="3097127" cy="1640458"/>
          </a:xfrm>
          <a:prstGeom prst="roundRect">
            <a:avLst/>
          </a:prstGeom>
          <a:solidFill>
            <a:srgbClr val="D53128"/>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4"/>
          <p:cNvGrpSpPr/>
          <p:nvPr/>
        </p:nvGrpSpPr>
        <p:grpSpPr>
          <a:xfrm>
            <a:off x="160673" y="3844801"/>
            <a:ext cx="3097127" cy="1640458"/>
            <a:chOff x="160721" y="3954410"/>
            <a:chExt cx="3097127" cy="1640458"/>
          </a:xfrm>
        </p:grpSpPr>
        <p:sp>
          <p:nvSpPr>
            <p:cNvPr id="25" name="角丸四角形 24"/>
            <p:cNvSpPr/>
            <p:nvPr/>
          </p:nvSpPr>
          <p:spPr>
            <a:xfrm>
              <a:off x="160721" y="3954410"/>
              <a:ext cx="3097127" cy="1640458"/>
            </a:xfrm>
            <a:prstGeom prst="roundRect">
              <a:avLst/>
            </a:prstGeom>
            <a:solidFill>
              <a:srgbClr val="D53128"/>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417538" y="4146672"/>
              <a:ext cx="1676400" cy="124478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角丸四角形吹き出し 36"/>
            <p:cNvSpPr/>
            <p:nvPr/>
          </p:nvSpPr>
          <p:spPr>
            <a:xfrm>
              <a:off x="2225677" y="4146672"/>
              <a:ext cx="889689" cy="1064679"/>
            </a:xfrm>
            <a:prstGeom prst="wedgeRoundRectCallout">
              <a:avLst>
                <a:gd name="adj1" fmla="val -36163"/>
                <a:gd name="adj2" fmla="val 61445"/>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2252998" y="4277825"/>
              <a:ext cx="879570" cy="584775"/>
            </a:xfrm>
            <a:prstGeom prst="rect">
              <a:avLst/>
            </a:prstGeom>
            <a:noFill/>
          </p:spPr>
          <p:txBody>
            <a:bodyPr wrap="square" rtlCol="0">
              <a:spAutoFit/>
            </a:bodyPr>
            <a:lstStyle/>
            <a:p>
              <a:r>
                <a:rPr kumimoji="1" lang="ja-JP" altLang="en-US" sz="800">
                  <a:latin typeface="游ゴシック Medium" panose="020B0500000000000000" pitchFamily="50" charset="-128"/>
                  <a:ea typeface="游ゴシック Medium" panose="020B0500000000000000" pitchFamily="50" charset="-128"/>
                </a:rPr>
                <a:t>ああああああああああああああああああああああ</a:t>
              </a:r>
            </a:p>
          </p:txBody>
        </p:sp>
      </p:grpSp>
      <p:sp>
        <p:nvSpPr>
          <p:cNvPr id="40" name="正方形/長方形 39"/>
          <p:cNvSpPr/>
          <p:nvPr/>
        </p:nvSpPr>
        <p:spPr>
          <a:xfrm>
            <a:off x="3777687" y="6055199"/>
            <a:ext cx="1676400" cy="124478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角丸四角形吹き出し 40"/>
          <p:cNvSpPr/>
          <p:nvPr/>
        </p:nvSpPr>
        <p:spPr>
          <a:xfrm>
            <a:off x="5585826" y="6055199"/>
            <a:ext cx="889689" cy="1064679"/>
          </a:xfrm>
          <a:prstGeom prst="wedgeRoundRectCallout">
            <a:avLst>
              <a:gd name="adj1" fmla="val -36163"/>
              <a:gd name="adj2" fmla="val 61445"/>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游ゴシック Medium" panose="020B0500000000000000" pitchFamily="50" charset="-128"/>
              <a:ea typeface="游ゴシック Medium" panose="020B0500000000000000" pitchFamily="50" charset="-128"/>
            </a:endParaRPr>
          </a:p>
        </p:txBody>
      </p:sp>
      <p:sp>
        <p:nvSpPr>
          <p:cNvPr id="42" name="テキスト ボックス 41"/>
          <p:cNvSpPr txBox="1"/>
          <p:nvPr/>
        </p:nvSpPr>
        <p:spPr>
          <a:xfrm>
            <a:off x="5613147" y="6186352"/>
            <a:ext cx="879570" cy="584775"/>
          </a:xfrm>
          <a:prstGeom prst="rect">
            <a:avLst/>
          </a:prstGeom>
          <a:noFill/>
        </p:spPr>
        <p:txBody>
          <a:bodyPr wrap="square" rtlCol="0">
            <a:spAutoFit/>
          </a:bodyPr>
          <a:lstStyle/>
          <a:p>
            <a:r>
              <a:rPr kumimoji="1" lang="ja-JP" altLang="en-US" sz="800">
                <a:latin typeface="游ゴシック Medium" panose="020B0500000000000000" pitchFamily="50" charset="-128"/>
                <a:ea typeface="游ゴシック Medium" panose="020B0500000000000000" pitchFamily="50" charset="-128"/>
              </a:rPr>
              <a:t>ああああああああああああああああああああああ</a:t>
            </a:r>
          </a:p>
        </p:txBody>
      </p:sp>
      <p:sp>
        <p:nvSpPr>
          <p:cNvPr id="44" name="正方形/長方形 43"/>
          <p:cNvSpPr/>
          <p:nvPr/>
        </p:nvSpPr>
        <p:spPr>
          <a:xfrm>
            <a:off x="3777687" y="7986734"/>
            <a:ext cx="1676400" cy="124478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吹き出し 44"/>
          <p:cNvSpPr/>
          <p:nvPr/>
        </p:nvSpPr>
        <p:spPr>
          <a:xfrm>
            <a:off x="5585826" y="7986734"/>
            <a:ext cx="889689" cy="1064679"/>
          </a:xfrm>
          <a:prstGeom prst="wedgeRoundRectCallout">
            <a:avLst>
              <a:gd name="adj1" fmla="val -36163"/>
              <a:gd name="adj2" fmla="val 61445"/>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游ゴシック Medium" panose="020B0500000000000000" pitchFamily="50" charset="-128"/>
              <a:ea typeface="游ゴシック Medium" panose="020B0500000000000000" pitchFamily="50" charset="-128"/>
            </a:endParaRPr>
          </a:p>
        </p:txBody>
      </p:sp>
      <p:sp>
        <p:nvSpPr>
          <p:cNvPr id="46" name="テキスト ボックス 45"/>
          <p:cNvSpPr txBox="1"/>
          <p:nvPr/>
        </p:nvSpPr>
        <p:spPr>
          <a:xfrm>
            <a:off x="5613147" y="8117887"/>
            <a:ext cx="879570" cy="584775"/>
          </a:xfrm>
          <a:prstGeom prst="rect">
            <a:avLst/>
          </a:prstGeom>
          <a:noFill/>
        </p:spPr>
        <p:txBody>
          <a:bodyPr wrap="square" rtlCol="0">
            <a:spAutoFit/>
          </a:bodyPr>
          <a:lstStyle/>
          <a:p>
            <a:r>
              <a:rPr kumimoji="1" lang="ja-JP" altLang="en-US" sz="800">
                <a:latin typeface="游ゴシック Medium" panose="020B0500000000000000" pitchFamily="50" charset="-128"/>
                <a:ea typeface="游ゴシック Medium" panose="020B0500000000000000" pitchFamily="50" charset="-128"/>
              </a:rPr>
              <a:t>ああああああああああああああああああああああ</a:t>
            </a:r>
          </a:p>
        </p:txBody>
      </p:sp>
      <p:grpSp>
        <p:nvGrpSpPr>
          <p:cNvPr id="55" name="グループ化 54"/>
          <p:cNvGrpSpPr/>
          <p:nvPr/>
        </p:nvGrpSpPr>
        <p:grpSpPr>
          <a:xfrm>
            <a:off x="3514617" y="3768217"/>
            <a:ext cx="2590047" cy="646331"/>
            <a:chOff x="135339" y="1189286"/>
            <a:chExt cx="2590047" cy="646331"/>
          </a:xfrm>
        </p:grpSpPr>
        <p:sp>
          <p:nvSpPr>
            <p:cNvPr id="56" name="テキスト ボックス 55"/>
            <p:cNvSpPr txBox="1"/>
            <p:nvPr/>
          </p:nvSpPr>
          <p:spPr>
            <a:xfrm>
              <a:off x="135339" y="1189286"/>
              <a:ext cx="1090758" cy="646331"/>
            </a:xfrm>
            <a:prstGeom prst="rect">
              <a:avLst/>
            </a:prstGeom>
            <a:noFill/>
          </p:spPr>
          <p:txBody>
            <a:bodyPr wrap="square" rtlCol="0">
              <a:spAutoFit/>
            </a:bodyPr>
            <a:lstStyle/>
            <a:p>
              <a:r>
                <a:rPr kumimoji="1" lang="en-US" altLang="ja-JP" sz="3600" b="1">
                  <a:solidFill>
                    <a:srgbClr val="D53128"/>
                  </a:solidFill>
                  <a:latin typeface="HGPｺﾞｼｯｸE" panose="020B0900000000000000" pitchFamily="50" charset="-128"/>
                  <a:ea typeface="HGPｺﾞｼｯｸE" panose="020B0900000000000000" pitchFamily="50" charset="-128"/>
                </a:rPr>
                <a:t>XX</a:t>
              </a:r>
              <a:endParaRPr kumimoji="1" lang="ja-JP" altLang="en-US" sz="3600" b="1">
                <a:solidFill>
                  <a:srgbClr val="D53128"/>
                </a:solidFill>
                <a:latin typeface="HGPｺﾞｼｯｸE" panose="020B0900000000000000" pitchFamily="50" charset="-128"/>
                <a:ea typeface="HGPｺﾞｼｯｸE" panose="020B0900000000000000" pitchFamily="50" charset="-128"/>
              </a:endParaRPr>
            </a:p>
          </p:txBody>
        </p:sp>
        <p:sp>
          <p:nvSpPr>
            <p:cNvPr id="57" name="テキスト ボックス 56"/>
            <p:cNvSpPr txBox="1"/>
            <p:nvPr/>
          </p:nvSpPr>
          <p:spPr>
            <a:xfrm>
              <a:off x="850254" y="1371463"/>
              <a:ext cx="1875132" cy="307777"/>
            </a:xfrm>
            <a:prstGeom prst="rect">
              <a:avLst/>
            </a:prstGeom>
            <a:noFill/>
          </p:spPr>
          <p:txBody>
            <a:bodyPr wrap="square" rtlCol="0">
              <a:spAutoFit/>
            </a:bodyPr>
            <a:lstStyle/>
            <a:p>
              <a:r>
                <a:rPr kumimoji="1" lang="ja-JP" altLang="en-US" sz="1400" b="1" dirty="0" smtClean="0">
                  <a:solidFill>
                    <a:srgbClr val="D53128"/>
                  </a:solidFill>
                  <a:latin typeface="+mn-ea"/>
                </a:rPr>
                <a:t>総</a:t>
              </a:r>
              <a:r>
                <a:rPr kumimoji="1" lang="en-US" altLang="ja-JP" sz="1400" b="1" dirty="0">
                  <a:solidFill>
                    <a:srgbClr val="D53128"/>
                  </a:solidFill>
                  <a:latin typeface="+mn-ea"/>
                </a:rPr>
                <a:t>(</a:t>
              </a:r>
              <a:r>
                <a:rPr kumimoji="1" lang="ja-JP" altLang="en-US" sz="1400" b="1" dirty="0">
                  <a:solidFill>
                    <a:srgbClr val="D53128"/>
                  </a:solidFill>
                  <a:latin typeface="+mn-ea"/>
                </a:rPr>
                <a:t>代</a:t>
              </a:r>
              <a:r>
                <a:rPr kumimoji="1" lang="en-US" altLang="ja-JP" sz="1400" b="1" dirty="0">
                  <a:solidFill>
                    <a:srgbClr val="D53128"/>
                  </a:solidFill>
                  <a:latin typeface="+mn-ea"/>
                </a:rPr>
                <a:t>)</a:t>
              </a:r>
              <a:r>
                <a:rPr kumimoji="1" lang="ja-JP" altLang="en-US" sz="1400" b="1" dirty="0" smtClean="0">
                  <a:solidFill>
                    <a:srgbClr val="D53128"/>
                  </a:solidFill>
                  <a:latin typeface="+mn-ea"/>
                </a:rPr>
                <a:t>会とは</a:t>
              </a:r>
              <a:endParaRPr kumimoji="1" lang="ja-JP" altLang="en-US" sz="1400" b="1" dirty="0">
                <a:solidFill>
                  <a:srgbClr val="D53128"/>
                </a:solidFill>
                <a:latin typeface="+mn-ea"/>
              </a:endParaRPr>
            </a:p>
          </p:txBody>
        </p:sp>
      </p:grpSp>
      <p:sp>
        <p:nvSpPr>
          <p:cNvPr id="59" name="テキスト ボックス 58"/>
          <p:cNvSpPr txBox="1"/>
          <p:nvPr/>
        </p:nvSpPr>
        <p:spPr>
          <a:xfrm>
            <a:off x="3539999" y="4360082"/>
            <a:ext cx="3211256" cy="1061829"/>
          </a:xfrm>
          <a:prstGeom prst="rect">
            <a:avLst/>
          </a:prstGeom>
          <a:noFill/>
        </p:spPr>
        <p:txBody>
          <a:bodyPr wrap="square" rtlCol="0">
            <a:spAutoFit/>
          </a:bodyPr>
          <a:lstStyle/>
          <a:p>
            <a:r>
              <a:rPr kumimoji="1" lang="ja-JP" altLang="en-US" sz="900" dirty="0">
                <a:latin typeface="游ゴシック Medium" panose="020B0500000000000000" pitchFamily="50" charset="-128"/>
                <a:ea typeface="游ゴシック Medium" panose="020B0500000000000000" pitchFamily="50" charset="-128"/>
              </a:rPr>
              <a:t>生協は自分たちの生活をより良くしたい！と願う人たちがお金（出資金）を出し合い、自分たちのためにさまざまな活動をしていく組織です。生協の最高議決機関を総会・総代会といいます。最高議決機関とは、今後１年間における生協の活動の大枠を決める場となっています。つまり、そこで決定されたことに基づいて１年間の活動をしていくため、「最高」の意思決定権を有する場となっています。</a:t>
            </a:r>
          </a:p>
        </p:txBody>
      </p:sp>
      <p:grpSp>
        <p:nvGrpSpPr>
          <p:cNvPr id="60" name="グループ化 59"/>
          <p:cNvGrpSpPr/>
          <p:nvPr/>
        </p:nvGrpSpPr>
        <p:grpSpPr>
          <a:xfrm>
            <a:off x="135339" y="5723886"/>
            <a:ext cx="2589711" cy="707886"/>
            <a:chOff x="135339" y="1170998"/>
            <a:chExt cx="2589711" cy="707886"/>
          </a:xfrm>
        </p:grpSpPr>
        <p:sp>
          <p:nvSpPr>
            <p:cNvPr id="61" name="テキスト ボックス 60"/>
            <p:cNvSpPr txBox="1"/>
            <p:nvPr/>
          </p:nvSpPr>
          <p:spPr>
            <a:xfrm>
              <a:off x="135339" y="1170998"/>
              <a:ext cx="1090758" cy="707886"/>
            </a:xfrm>
            <a:prstGeom prst="rect">
              <a:avLst/>
            </a:prstGeom>
            <a:noFill/>
          </p:spPr>
          <p:txBody>
            <a:bodyPr wrap="square" rtlCol="0">
              <a:spAutoFit/>
            </a:bodyPr>
            <a:lstStyle/>
            <a:p>
              <a:r>
                <a:rPr kumimoji="1" lang="en-US" altLang="ja-JP" sz="4000" b="1">
                  <a:solidFill>
                    <a:srgbClr val="D53128"/>
                  </a:solidFill>
                  <a:latin typeface="HGPｺﾞｼｯｸE" panose="020B0900000000000000" pitchFamily="50" charset="-128"/>
                  <a:ea typeface="HGPｺﾞｼｯｸE" panose="020B0900000000000000" pitchFamily="50" charset="-128"/>
                </a:rPr>
                <a:t>01</a:t>
              </a:r>
              <a:endParaRPr kumimoji="1" lang="ja-JP" altLang="en-US" sz="4000" b="1">
                <a:solidFill>
                  <a:srgbClr val="D53128"/>
                </a:solidFill>
                <a:latin typeface="HGPｺﾞｼｯｸE" panose="020B0900000000000000" pitchFamily="50" charset="-128"/>
                <a:ea typeface="HGPｺﾞｼｯｸE" panose="020B0900000000000000" pitchFamily="50" charset="-128"/>
              </a:endParaRPr>
            </a:p>
          </p:txBody>
        </p:sp>
        <p:sp>
          <p:nvSpPr>
            <p:cNvPr id="62" name="テキスト ボックス 61"/>
            <p:cNvSpPr txBox="1"/>
            <p:nvPr/>
          </p:nvSpPr>
          <p:spPr>
            <a:xfrm>
              <a:off x="849918" y="1266873"/>
              <a:ext cx="1875132" cy="523220"/>
            </a:xfrm>
            <a:prstGeom prst="rect">
              <a:avLst/>
            </a:prstGeom>
            <a:noFill/>
          </p:spPr>
          <p:txBody>
            <a:bodyPr wrap="square" rtlCol="0">
              <a:spAutoFit/>
            </a:bodyPr>
            <a:lstStyle/>
            <a:p>
              <a:r>
                <a:rPr kumimoji="1" lang="ja-JP" altLang="en-US" sz="1400" b="1">
                  <a:solidFill>
                    <a:srgbClr val="D53128"/>
                  </a:solidFill>
                  <a:latin typeface="+mn-ea"/>
                </a:rPr>
                <a:t>メインタイトル</a:t>
              </a:r>
            </a:p>
            <a:p>
              <a:r>
                <a:rPr kumimoji="1" lang="ja-JP" altLang="en-US" sz="1400" b="1">
                  <a:solidFill>
                    <a:srgbClr val="D53128"/>
                  </a:solidFill>
                  <a:latin typeface="+mn-ea"/>
                </a:rPr>
                <a:t>メインタイトル</a:t>
              </a:r>
            </a:p>
          </p:txBody>
        </p:sp>
      </p:grpSp>
      <p:sp>
        <p:nvSpPr>
          <p:cNvPr id="63" name="テキスト ボックス 62"/>
          <p:cNvSpPr txBox="1"/>
          <p:nvPr/>
        </p:nvSpPr>
        <p:spPr>
          <a:xfrm>
            <a:off x="181091" y="6404540"/>
            <a:ext cx="2960333" cy="261610"/>
          </a:xfrm>
          <a:prstGeom prst="rect">
            <a:avLst/>
          </a:prstGeom>
          <a:noFill/>
        </p:spPr>
        <p:txBody>
          <a:bodyPr wrap="square" rtlCol="0">
            <a:spAutoFit/>
          </a:bodyPr>
          <a:lstStyle/>
          <a:p>
            <a:r>
              <a:rPr kumimoji="1" lang="ja-JP" altLang="en-US" sz="1100">
                <a:solidFill>
                  <a:srgbClr val="40210F"/>
                </a:solidFill>
                <a:latin typeface="HGｺﾞｼｯｸE" panose="020B0909000000000000" pitchFamily="49" charset="-128"/>
                <a:ea typeface="HGｺﾞｼｯｸE" panose="020B0909000000000000" pitchFamily="49" charset="-128"/>
              </a:rPr>
              <a:t>サブタイトルサブタイトル</a:t>
            </a:r>
          </a:p>
        </p:txBody>
      </p:sp>
      <p:sp>
        <p:nvSpPr>
          <p:cNvPr id="64" name="テキスト ボックス 63"/>
          <p:cNvSpPr txBox="1"/>
          <p:nvPr/>
        </p:nvSpPr>
        <p:spPr>
          <a:xfrm>
            <a:off x="160673" y="6621098"/>
            <a:ext cx="3211256" cy="3000821"/>
          </a:xfrm>
          <a:prstGeom prst="rect">
            <a:avLst/>
          </a:prstGeom>
          <a:noFill/>
        </p:spPr>
        <p:txBody>
          <a:bodyPr wrap="square" rtlCol="0">
            <a:spAutoFit/>
          </a:bodyPr>
          <a:lstStyle/>
          <a:p>
            <a:r>
              <a:rPr kumimoji="1" lang="ja-JP" altLang="en-US" sz="900" dirty="0">
                <a:latin typeface="游ゴシック Medium" panose="020B0500000000000000" pitchFamily="50" charset="-128"/>
                <a:ea typeface="游ゴシック Medium" panose="020B0500000000000000"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r>
              <a:rPr kumimoji="1" lang="ja-JP" altLang="en-US" sz="900" dirty="0" smtClean="0">
                <a:latin typeface="游ゴシック Medium" panose="020B0500000000000000" pitchFamily="50" charset="-128"/>
                <a:ea typeface="游ゴシック Medium" panose="020B0500000000000000"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endParaRPr kumimoji="1" lang="ja-JP" altLang="en-US" sz="900" dirty="0">
              <a:latin typeface="游ゴシック Medium" panose="020B0500000000000000" pitchFamily="50" charset="-128"/>
              <a:ea typeface="游ゴシック Medium" panose="020B0500000000000000" pitchFamily="50" charset="-128"/>
            </a:endParaRPr>
          </a:p>
          <a:p>
            <a:endParaRPr kumimoji="1" lang="ja-JP" altLang="en-US" sz="900" dirty="0">
              <a:latin typeface="游ゴシック Medium" panose="020B0500000000000000" pitchFamily="50" charset="-128"/>
              <a:ea typeface="游ゴシック Medium" panose="020B0500000000000000" pitchFamily="50" charset="-128"/>
            </a:endParaRPr>
          </a:p>
        </p:txBody>
      </p:sp>
      <p:sp>
        <p:nvSpPr>
          <p:cNvPr id="71" name="テキスト ボックス 70"/>
          <p:cNvSpPr txBox="1"/>
          <p:nvPr/>
        </p:nvSpPr>
        <p:spPr>
          <a:xfrm>
            <a:off x="69475" y="9644702"/>
            <a:ext cx="1056751" cy="261610"/>
          </a:xfrm>
          <a:prstGeom prst="rect">
            <a:avLst/>
          </a:prstGeom>
          <a:noFill/>
        </p:spPr>
        <p:txBody>
          <a:bodyPr wrap="square" rtlCol="0">
            <a:spAutoFit/>
          </a:bodyPr>
          <a:lstStyle/>
          <a:p>
            <a:r>
              <a:rPr kumimoji="1" lang="en-US" altLang="ja-JP" sz="1100">
                <a:solidFill>
                  <a:schemeClr val="bg1"/>
                </a:solidFill>
                <a:latin typeface="メイリオ" panose="020B0604030504040204" pitchFamily="50" charset="-128"/>
                <a:ea typeface="メイリオ" panose="020B0604030504040204" pitchFamily="50" charset="-128"/>
              </a:rPr>
              <a:t>0000/00/00</a:t>
            </a:r>
            <a:endParaRPr kumimoji="1" lang="ja-JP" altLang="en-US" sz="1100">
              <a:solidFill>
                <a:schemeClr val="bg1"/>
              </a:solidFill>
              <a:latin typeface="メイリオ" panose="020B0604030504040204" pitchFamily="50" charset="-128"/>
              <a:ea typeface="メイリオ" panose="020B0604030504040204" pitchFamily="50" charset="-128"/>
            </a:endParaRPr>
          </a:p>
        </p:txBody>
      </p:sp>
      <p:sp>
        <p:nvSpPr>
          <p:cNvPr id="72" name="テキスト ボックス 71"/>
          <p:cNvSpPr txBox="1"/>
          <p:nvPr/>
        </p:nvSpPr>
        <p:spPr>
          <a:xfrm>
            <a:off x="6415268" y="9644702"/>
            <a:ext cx="431733" cy="261610"/>
          </a:xfrm>
          <a:prstGeom prst="rect">
            <a:avLst/>
          </a:prstGeom>
          <a:noFill/>
        </p:spPr>
        <p:txBody>
          <a:bodyPr wrap="square" rtlCol="0">
            <a:spAutoFit/>
          </a:bodyPr>
          <a:lstStyle/>
          <a:p>
            <a:pPr algn="r"/>
            <a:r>
              <a:rPr kumimoji="1" lang="en-US" altLang="ja-JP" sz="1100">
                <a:solidFill>
                  <a:schemeClr val="bg1"/>
                </a:solidFill>
                <a:latin typeface="メイリオ" panose="020B0604030504040204" pitchFamily="50" charset="-128"/>
                <a:ea typeface="メイリオ" panose="020B0604030504040204" pitchFamily="50" charset="-128"/>
              </a:rPr>
              <a:t>1/2</a:t>
            </a:r>
            <a:endParaRPr kumimoji="1" lang="ja-JP" altLang="en-US" sz="1100">
              <a:solidFill>
                <a:schemeClr val="bg1"/>
              </a:solidFill>
              <a:latin typeface="メイリオ" panose="020B0604030504040204" pitchFamily="50" charset="-128"/>
              <a:ea typeface="メイリオ" panose="020B0604030504040204" pitchFamily="50" charset="-128"/>
            </a:endParaRPr>
          </a:p>
        </p:txBody>
      </p:sp>
      <p:sp>
        <p:nvSpPr>
          <p:cNvPr id="43" name="正方形/長方形 42"/>
          <p:cNvSpPr/>
          <p:nvPr/>
        </p:nvSpPr>
        <p:spPr>
          <a:xfrm>
            <a:off x="3767772" y="1605659"/>
            <a:ext cx="2755710" cy="182393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画像やイラスト</a:t>
            </a:r>
          </a:p>
        </p:txBody>
      </p:sp>
      <p:sp>
        <p:nvSpPr>
          <p:cNvPr id="47" name="テキスト ボックス 46"/>
          <p:cNvSpPr txBox="1"/>
          <p:nvPr/>
        </p:nvSpPr>
        <p:spPr>
          <a:xfrm>
            <a:off x="170477" y="1550938"/>
            <a:ext cx="3557795" cy="1815882"/>
          </a:xfrm>
          <a:prstGeom prst="rect">
            <a:avLst/>
          </a:prstGeom>
          <a:noFill/>
        </p:spPr>
        <p:txBody>
          <a:bodyPr wrap="square" rtlCol="0">
            <a:spAutoFit/>
          </a:bodyPr>
          <a:lstStyle/>
          <a:p>
            <a:pPr algn="just"/>
            <a:r>
              <a:rPr kumimoji="1" lang="ja-JP" altLang="en-US" sz="1400" b="1" dirty="0">
                <a:solidFill>
                  <a:srgbClr val="FF0000"/>
                </a:solidFill>
                <a:latin typeface="+mn-ea"/>
              </a:rPr>
              <a:t>開催</a:t>
            </a:r>
            <a:r>
              <a:rPr kumimoji="1" lang="ja-JP" altLang="en-US" sz="1400" b="1" dirty="0" smtClean="0">
                <a:solidFill>
                  <a:srgbClr val="FF0000"/>
                </a:solidFill>
                <a:latin typeface="+mn-ea"/>
              </a:rPr>
              <a:t>概要</a:t>
            </a:r>
            <a:endParaRPr kumimoji="1" lang="en-US" altLang="ja-JP" sz="1050" dirty="0">
              <a:latin typeface="游ゴシック Medium" panose="020B0500000000000000" pitchFamily="50" charset="-128"/>
              <a:ea typeface="游ゴシック Medium" panose="020B0500000000000000" pitchFamily="50" charset="-128"/>
            </a:endParaRPr>
          </a:p>
          <a:p>
            <a:pPr algn="just"/>
            <a:r>
              <a:rPr lang="en-US" altLang="ja-JP" sz="1050" dirty="0" smtClean="0">
                <a:latin typeface="游ゴシック Medium" panose="020B0500000000000000" pitchFamily="50" charset="-128"/>
                <a:ea typeface="游ゴシック Medium" panose="020B0500000000000000" pitchFamily="50" charset="-128"/>
              </a:rPr>
              <a:t>2020</a:t>
            </a:r>
            <a:r>
              <a:rPr lang="ja-JP" altLang="en-US" sz="1050" dirty="0" smtClean="0">
                <a:latin typeface="游ゴシック Medium" panose="020B0500000000000000" pitchFamily="50" charset="-128"/>
                <a:ea typeface="游ゴシック Medium" panose="020B0500000000000000" pitchFamily="50" charset="-128"/>
              </a:rPr>
              <a:t>年〇月</a:t>
            </a:r>
            <a:r>
              <a:rPr lang="ja-JP" altLang="en-US" sz="1050" dirty="0">
                <a:latin typeface="游ゴシック Medium" panose="020B0500000000000000" pitchFamily="50" charset="-128"/>
                <a:ea typeface="游ゴシック Medium" panose="020B0500000000000000" pitchFamily="50" charset="-128"/>
              </a:rPr>
              <a:t>〇</a:t>
            </a:r>
            <a:r>
              <a:rPr lang="ja-JP" altLang="en-US" sz="1050" dirty="0" smtClean="0">
                <a:latin typeface="游ゴシック Medium" panose="020B0500000000000000" pitchFamily="50" charset="-128"/>
                <a:ea typeface="游ゴシック Medium" panose="020B0500000000000000" pitchFamily="50" charset="-128"/>
              </a:rPr>
              <a:t>日（〇）</a:t>
            </a:r>
            <a:r>
              <a:rPr lang="ja-JP" altLang="en-US" sz="1050" dirty="0">
                <a:latin typeface="游ゴシック Medium" panose="020B0500000000000000" pitchFamily="50" charset="-128"/>
                <a:ea typeface="游ゴシック Medium" panose="020B0500000000000000" pitchFamily="50" charset="-128"/>
              </a:rPr>
              <a:t>通常</a:t>
            </a:r>
            <a:r>
              <a:rPr lang="ja-JP" altLang="en-US" sz="1050" dirty="0" smtClean="0">
                <a:latin typeface="游ゴシック Medium" panose="020B0500000000000000" pitchFamily="50" charset="-128"/>
                <a:ea typeface="游ゴシック Medium" panose="020B0500000000000000" pitchFamily="50" charset="-128"/>
              </a:rPr>
              <a:t>総</a:t>
            </a:r>
            <a:r>
              <a:rPr lang="en-US" altLang="ja-JP" sz="1050" dirty="0" smtClean="0">
                <a:latin typeface="游ゴシック Medium" panose="020B0500000000000000" pitchFamily="50" charset="-128"/>
                <a:ea typeface="游ゴシック Medium" panose="020B0500000000000000" pitchFamily="50" charset="-128"/>
              </a:rPr>
              <a:t>(</a:t>
            </a:r>
            <a:r>
              <a:rPr lang="ja-JP" altLang="en-US" sz="1050" dirty="0" smtClean="0">
                <a:latin typeface="游ゴシック Medium" panose="020B0500000000000000" pitchFamily="50" charset="-128"/>
                <a:ea typeface="游ゴシック Medium" panose="020B0500000000000000" pitchFamily="50" charset="-128"/>
              </a:rPr>
              <a:t>代</a:t>
            </a:r>
            <a:r>
              <a:rPr lang="en-US" altLang="ja-JP" sz="1050" dirty="0" smtClean="0">
                <a:latin typeface="游ゴシック Medium" panose="020B0500000000000000" pitchFamily="50" charset="-128"/>
                <a:ea typeface="游ゴシック Medium" panose="020B0500000000000000" pitchFamily="50" charset="-128"/>
              </a:rPr>
              <a:t>)</a:t>
            </a:r>
            <a:r>
              <a:rPr lang="ja-JP" altLang="en-US" sz="1050" dirty="0" smtClean="0">
                <a:latin typeface="游ゴシック Medium" panose="020B0500000000000000" pitchFamily="50" charset="-128"/>
                <a:ea typeface="游ゴシック Medium" panose="020B0500000000000000" pitchFamily="50" charset="-128"/>
              </a:rPr>
              <a:t>会</a:t>
            </a:r>
            <a:r>
              <a:rPr lang="ja-JP" altLang="en-US" sz="1050" dirty="0">
                <a:latin typeface="游ゴシック Medium" panose="020B0500000000000000" pitchFamily="50" charset="-128"/>
                <a:ea typeface="游ゴシック Medium" panose="020B0500000000000000" pitchFamily="50" charset="-128"/>
              </a:rPr>
              <a:t>が開催されました。</a:t>
            </a:r>
            <a:r>
              <a:rPr lang="ja-JP" altLang="en-US" sz="1050" dirty="0" smtClean="0">
                <a:latin typeface="游ゴシック Medium" panose="020B0500000000000000" pitchFamily="50" charset="-128"/>
                <a:ea typeface="游ゴシック Medium" panose="020B0500000000000000" pitchFamily="50" charset="-128"/>
              </a:rPr>
              <a:t>総</a:t>
            </a:r>
            <a:r>
              <a:rPr lang="en-US" altLang="ja-JP" sz="1050" dirty="0">
                <a:latin typeface="游ゴシック Medium" panose="020B0500000000000000" pitchFamily="50" charset="-128"/>
                <a:ea typeface="游ゴシック Medium" panose="020B0500000000000000" pitchFamily="50" charset="-128"/>
              </a:rPr>
              <a:t>(</a:t>
            </a:r>
            <a:r>
              <a:rPr lang="ja-JP" altLang="en-US" sz="1050" dirty="0">
                <a:latin typeface="游ゴシック Medium" panose="020B0500000000000000" pitchFamily="50" charset="-128"/>
                <a:ea typeface="游ゴシック Medium" panose="020B0500000000000000" pitchFamily="50" charset="-128"/>
              </a:rPr>
              <a:t>代</a:t>
            </a:r>
            <a:r>
              <a:rPr lang="en-US" altLang="ja-JP" sz="1050" dirty="0">
                <a:latin typeface="游ゴシック Medium" panose="020B0500000000000000" pitchFamily="50" charset="-128"/>
                <a:ea typeface="游ゴシック Medium" panose="020B0500000000000000" pitchFamily="50" charset="-128"/>
              </a:rPr>
              <a:t>)</a:t>
            </a:r>
            <a:r>
              <a:rPr lang="ja-JP" altLang="en-US" sz="1050" dirty="0" smtClean="0">
                <a:latin typeface="游ゴシック Medium" panose="020B0500000000000000" pitchFamily="50" charset="-128"/>
                <a:ea typeface="游ゴシック Medium" panose="020B0500000000000000" pitchFamily="50" charset="-128"/>
              </a:rPr>
              <a:t>会</a:t>
            </a:r>
            <a:r>
              <a:rPr lang="ja-JP" altLang="en-US" sz="1050" dirty="0">
                <a:latin typeface="游ゴシック Medium" panose="020B0500000000000000" pitchFamily="50" charset="-128"/>
                <a:ea typeface="游ゴシック Medium" panose="020B0500000000000000" pitchFamily="50" charset="-128"/>
              </a:rPr>
              <a:t>の成立には組合員の過半数 以上の出席が必要ですが皆さんのご協力のおかげで組合員</a:t>
            </a:r>
            <a:r>
              <a:rPr lang="ja-JP" altLang="en-US" sz="1050" dirty="0" smtClean="0">
                <a:latin typeface="游ゴシック Medium" panose="020B0500000000000000" pitchFamily="50" charset="-128"/>
                <a:ea typeface="游ゴシック Medium" panose="020B0500000000000000" pitchFamily="50" charset="-128"/>
              </a:rPr>
              <a:t>総数〇</a:t>
            </a:r>
            <a:r>
              <a:rPr lang="ja-JP" altLang="en-US" sz="1050" dirty="0">
                <a:latin typeface="游ゴシック Medium" panose="020B0500000000000000" pitchFamily="50" charset="-128"/>
                <a:ea typeface="游ゴシック Medium" panose="020B0500000000000000" pitchFamily="50" charset="-128"/>
              </a:rPr>
              <a:t>〇</a:t>
            </a:r>
            <a:r>
              <a:rPr lang="ja-JP" altLang="en-US" sz="1050" dirty="0" smtClean="0">
                <a:latin typeface="游ゴシック Medium" panose="020B0500000000000000" pitchFamily="50" charset="-128"/>
                <a:ea typeface="游ゴシック Medium" panose="020B0500000000000000" pitchFamily="50" charset="-128"/>
              </a:rPr>
              <a:t>名中、○○名</a:t>
            </a:r>
            <a:r>
              <a:rPr lang="ja-JP" altLang="en-US" sz="1050" dirty="0">
                <a:latin typeface="游ゴシック Medium" panose="020B0500000000000000" pitchFamily="50" charset="-128"/>
                <a:ea typeface="游ゴシック Medium" panose="020B0500000000000000" pitchFamily="50" charset="-128"/>
              </a:rPr>
              <a:t>の</a:t>
            </a:r>
            <a:r>
              <a:rPr lang="ja-JP" altLang="en-US" sz="1050" dirty="0" smtClean="0">
                <a:latin typeface="游ゴシック Medium" panose="020B0500000000000000" pitchFamily="50" charset="-128"/>
                <a:ea typeface="游ゴシック Medium" panose="020B0500000000000000" pitchFamily="50" charset="-128"/>
              </a:rPr>
              <a:t>出席</a:t>
            </a:r>
            <a:r>
              <a:rPr lang="ja-JP" altLang="en-US" sz="1050" dirty="0">
                <a:latin typeface="游ゴシック Medium" panose="020B0500000000000000" pitchFamily="50" charset="-128"/>
                <a:ea typeface="游ゴシック Medium" panose="020B0500000000000000" pitchFamily="50" charset="-128"/>
              </a:rPr>
              <a:t>（書面含む）を集めることができました。ご協力ありがとうございました。ここ では、</a:t>
            </a:r>
            <a:r>
              <a:rPr lang="ja-JP" altLang="en-US" sz="1050" dirty="0" smtClean="0">
                <a:latin typeface="游ゴシック Medium" panose="020B0500000000000000" pitchFamily="50" charset="-128"/>
                <a:ea typeface="游ゴシック Medium" panose="020B0500000000000000" pitchFamily="50" charset="-128"/>
              </a:rPr>
              <a:t>総</a:t>
            </a:r>
            <a:r>
              <a:rPr lang="en-US" altLang="ja-JP" sz="1050" dirty="0">
                <a:latin typeface="游ゴシック Medium" panose="020B0500000000000000" pitchFamily="50" charset="-128"/>
                <a:ea typeface="游ゴシック Medium" panose="020B0500000000000000" pitchFamily="50" charset="-128"/>
              </a:rPr>
              <a:t>(</a:t>
            </a:r>
            <a:r>
              <a:rPr lang="ja-JP" altLang="en-US" sz="1050" dirty="0">
                <a:latin typeface="游ゴシック Medium" panose="020B0500000000000000" pitchFamily="50" charset="-128"/>
                <a:ea typeface="游ゴシック Medium" panose="020B0500000000000000" pitchFamily="50" charset="-128"/>
              </a:rPr>
              <a:t>代</a:t>
            </a:r>
            <a:r>
              <a:rPr lang="en-US" altLang="ja-JP" sz="1050" dirty="0">
                <a:latin typeface="游ゴシック Medium" panose="020B0500000000000000" pitchFamily="50" charset="-128"/>
                <a:ea typeface="游ゴシック Medium" panose="020B0500000000000000" pitchFamily="50" charset="-128"/>
              </a:rPr>
              <a:t>)</a:t>
            </a:r>
            <a:r>
              <a:rPr lang="ja-JP" altLang="en-US" sz="1050" dirty="0" smtClean="0">
                <a:latin typeface="游ゴシック Medium" panose="020B0500000000000000" pitchFamily="50" charset="-128"/>
                <a:ea typeface="游ゴシック Medium" panose="020B0500000000000000" pitchFamily="50" charset="-128"/>
              </a:rPr>
              <a:t>会</a:t>
            </a:r>
            <a:r>
              <a:rPr lang="ja-JP" altLang="en-US" sz="1050" dirty="0">
                <a:latin typeface="游ゴシック Medium" panose="020B0500000000000000" pitchFamily="50" charset="-128"/>
                <a:ea typeface="游ゴシック Medium" panose="020B0500000000000000" pitchFamily="50" charset="-128"/>
              </a:rPr>
              <a:t>に出席できなかった組合員の皆様に向け、</a:t>
            </a:r>
            <a:r>
              <a:rPr lang="ja-JP" altLang="en-US" sz="1050" dirty="0" smtClean="0">
                <a:latin typeface="游ゴシック Medium" panose="020B0500000000000000" pitchFamily="50" charset="-128"/>
                <a:ea typeface="游ゴシック Medium" panose="020B0500000000000000" pitchFamily="50" charset="-128"/>
              </a:rPr>
              <a:t>総</a:t>
            </a:r>
            <a:r>
              <a:rPr lang="en-US" altLang="ja-JP" sz="1050" dirty="0">
                <a:latin typeface="游ゴシック Medium" panose="020B0500000000000000" pitchFamily="50" charset="-128"/>
                <a:ea typeface="游ゴシック Medium" panose="020B0500000000000000" pitchFamily="50" charset="-128"/>
              </a:rPr>
              <a:t>(</a:t>
            </a:r>
            <a:r>
              <a:rPr lang="ja-JP" altLang="en-US" sz="1050" dirty="0">
                <a:latin typeface="游ゴシック Medium" panose="020B0500000000000000" pitchFamily="50" charset="-128"/>
                <a:ea typeface="游ゴシック Medium" panose="020B0500000000000000" pitchFamily="50" charset="-128"/>
              </a:rPr>
              <a:t>代</a:t>
            </a:r>
            <a:r>
              <a:rPr lang="en-US" altLang="ja-JP" sz="1050" dirty="0">
                <a:latin typeface="游ゴシック Medium" panose="020B0500000000000000" pitchFamily="50" charset="-128"/>
                <a:ea typeface="游ゴシック Medium" panose="020B0500000000000000" pitchFamily="50" charset="-128"/>
              </a:rPr>
              <a:t>)</a:t>
            </a:r>
            <a:r>
              <a:rPr lang="ja-JP" altLang="en-US" sz="1050" dirty="0" smtClean="0">
                <a:latin typeface="游ゴシック Medium" panose="020B0500000000000000" pitchFamily="50" charset="-128"/>
                <a:ea typeface="游ゴシック Medium" panose="020B0500000000000000" pitchFamily="50" charset="-128"/>
              </a:rPr>
              <a:t>会</a:t>
            </a:r>
            <a:r>
              <a:rPr lang="ja-JP" altLang="en-US" sz="1050" dirty="0">
                <a:latin typeface="游ゴシック Medium" panose="020B0500000000000000" pitchFamily="50" charset="-128"/>
                <a:ea typeface="游ゴシック Medium" panose="020B0500000000000000" pitchFamily="50" charset="-128"/>
              </a:rPr>
              <a:t>の様子と採択された内容 をお知らせします。</a:t>
            </a:r>
            <a:endParaRPr kumimoji="1" lang="en-US" altLang="ja-JP" sz="1050" dirty="0">
              <a:latin typeface="游ゴシック Medium" panose="020B0500000000000000" pitchFamily="50" charset="-128"/>
              <a:ea typeface="游ゴシック Medium" panose="020B0500000000000000" pitchFamily="50" charset="-128"/>
            </a:endParaRPr>
          </a:p>
          <a:p>
            <a:pPr algn="just"/>
            <a:endParaRPr kumimoji="1" lang="en-US" altLang="ja-JP" sz="1050" dirty="0">
              <a:solidFill>
                <a:prstClr val="black"/>
              </a:solidFill>
              <a:latin typeface="游ゴシック Medium" panose="020B0500000000000000" pitchFamily="50" charset="-128"/>
              <a:ea typeface="游ゴシック Medium" panose="020B0500000000000000" pitchFamily="50" charset="-128"/>
            </a:endParaRPr>
          </a:p>
          <a:p>
            <a:pPr algn="just"/>
            <a:endParaRPr kumimoji="1" lang="en-US" altLang="ja-JP" sz="1400" b="1" dirty="0">
              <a:solidFill>
                <a:srgbClr val="FF0000"/>
              </a:solidFill>
              <a:latin typeface="+mn-ea"/>
            </a:endParaRPr>
          </a:p>
        </p:txBody>
      </p:sp>
      <p:sp>
        <p:nvSpPr>
          <p:cNvPr id="48" name="テキスト ボックス 47">
            <a:extLst>
              <a:ext uri="{FF2B5EF4-FFF2-40B4-BE49-F238E27FC236}">
                <a16:creationId xmlns:a16="http://schemas.microsoft.com/office/drawing/2014/main" id="{54B775B9-B9FE-46BE-BC55-44D2EBBB14EF}"/>
              </a:ext>
            </a:extLst>
          </p:cNvPr>
          <p:cNvSpPr txBox="1"/>
          <p:nvPr/>
        </p:nvSpPr>
        <p:spPr>
          <a:xfrm>
            <a:off x="5458074" y="1200313"/>
            <a:ext cx="1293181" cy="230832"/>
          </a:xfrm>
          <a:prstGeom prst="rect">
            <a:avLst/>
          </a:prstGeom>
          <a:noFill/>
        </p:spPr>
        <p:txBody>
          <a:bodyPr wrap="square" rtlCol="0">
            <a:spAutoFit/>
          </a:bodyPr>
          <a:lstStyle/>
          <a:p>
            <a:r>
              <a:rPr kumimoji="1" lang="en-US" altLang="ja-JP" sz="900" b="1">
                <a:latin typeface="游ゴシック" panose="020B0400000000000000" pitchFamily="50" charset="-128"/>
                <a:ea typeface="游ゴシック" panose="020B0400000000000000" pitchFamily="50" charset="-128"/>
              </a:rPr>
              <a:t>【</a:t>
            </a:r>
            <a:r>
              <a:rPr kumimoji="1" lang="ja-JP" altLang="en-US" sz="900" b="1">
                <a:latin typeface="游ゴシック" panose="020B0400000000000000" pitchFamily="50" charset="-128"/>
                <a:ea typeface="游ゴシック" panose="020B0400000000000000" pitchFamily="50" charset="-128"/>
              </a:rPr>
              <a:t>発行者</a:t>
            </a:r>
            <a:r>
              <a:rPr kumimoji="1" lang="en-US" altLang="ja-JP" sz="900" b="1">
                <a:latin typeface="游ゴシック" panose="020B0400000000000000" pitchFamily="50" charset="-128"/>
                <a:ea typeface="游ゴシック" panose="020B0400000000000000" pitchFamily="50" charset="-128"/>
              </a:rPr>
              <a:t>】</a:t>
            </a:r>
            <a:r>
              <a:rPr kumimoji="1" lang="ja-JP" altLang="en-US" sz="900" b="1">
                <a:latin typeface="游ゴシック" panose="020B0400000000000000" pitchFamily="50" charset="-128"/>
                <a:ea typeface="游ゴシック" panose="020B0400000000000000" pitchFamily="50" charset="-128"/>
              </a:rPr>
              <a:t>〇〇〇〇</a:t>
            </a:r>
            <a:endParaRPr kumimoji="1" lang="en-US" altLang="ja-JP" sz="900" b="1">
              <a:latin typeface="游ゴシック" panose="020B0400000000000000" pitchFamily="50" charset="-128"/>
              <a:ea typeface="游ゴシック" panose="020B0400000000000000" pitchFamily="50" charset="-128"/>
            </a:endParaRPr>
          </a:p>
        </p:txBody>
      </p:sp>
      <p:grpSp>
        <p:nvGrpSpPr>
          <p:cNvPr id="4" name="グループ化 3"/>
          <p:cNvGrpSpPr/>
          <p:nvPr/>
        </p:nvGrpSpPr>
        <p:grpSpPr>
          <a:xfrm>
            <a:off x="369828" y="334008"/>
            <a:ext cx="6337711" cy="808502"/>
            <a:chOff x="369828" y="334008"/>
            <a:chExt cx="6337711" cy="808502"/>
          </a:xfrm>
        </p:grpSpPr>
        <p:grpSp>
          <p:nvGrpSpPr>
            <p:cNvPr id="2" name="グループ化 1"/>
            <p:cNvGrpSpPr/>
            <p:nvPr/>
          </p:nvGrpSpPr>
          <p:grpSpPr>
            <a:xfrm>
              <a:off x="3870840" y="334008"/>
              <a:ext cx="2836699" cy="727551"/>
              <a:chOff x="2121042" y="386228"/>
              <a:chExt cx="935142" cy="727551"/>
            </a:xfrm>
          </p:grpSpPr>
          <p:sp>
            <p:nvSpPr>
              <p:cNvPr id="34" name="吹き出し: 円形 33">
                <a:extLst>
                  <a:ext uri="{FF2B5EF4-FFF2-40B4-BE49-F238E27FC236}">
                    <a16:creationId xmlns:a16="http://schemas.microsoft.com/office/drawing/2014/main" id="{0469ABC1-D8ED-4D58-9EE4-A04D659BD25E}"/>
                  </a:ext>
                </a:extLst>
              </p:cNvPr>
              <p:cNvSpPr/>
              <p:nvPr/>
            </p:nvSpPr>
            <p:spPr>
              <a:xfrm>
                <a:off x="2225677" y="386228"/>
                <a:ext cx="720724" cy="727551"/>
              </a:xfrm>
              <a:prstGeom prst="wedgeEllipseCallout">
                <a:avLst>
                  <a:gd name="adj1" fmla="val -58507"/>
                  <a:gd name="adj2" fmla="val 21532"/>
                </a:avLst>
              </a:prstGeom>
              <a:solidFill>
                <a:srgbClr val="D53128">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B5F8F8A6-8DA8-47F9-ACCF-D250BB972653}"/>
                  </a:ext>
                </a:extLst>
              </p:cNvPr>
              <p:cNvSpPr txBox="1"/>
              <p:nvPr/>
            </p:nvSpPr>
            <p:spPr>
              <a:xfrm>
                <a:off x="2121042" y="516118"/>
                <a:ext cx="935142" cy="461665"/>
              </a:xfrm>
              <a:prstGeom prst="rect">
                <a:avLst/>
              </a:prstGeom>
              <a:noFill/>
            </p:spPr>
            <p:txBody>
              <a:bodyPr wrap="square" rtlCol="0">
                <a:spAutoFit/>
              </a:bodyPr>
              <a:lstStyle/>
              <a:p>
                <a:pPr algn="ctr"/>
                <a:r>
                  <a:rPr kumimoji="1" lang="ja-JP" altLang="en-US" sz="1200" b="1">
                    <a:solidFill>
                      <a:schemeClr val="bg1"/>
                    </a:solidFill>
                    <a:latin typeface="+mn-ea"/>
                  </a:rPr>
                  <a:t>組合員のみなさん</a:t>
                </a:r>
                <a:endParaRPr kumimoji="1" lang="en-US" altLang="ja-JP" sz="1200" b="1">
                  <a:solidFill>
                    <a:schemeClr val="bg1"/>
                  </a:solidFill>
                  <a:latin typeface="+mn-ea"/>
                </a:endParaRPr>
              </a:p>
              <a:p>
                <a:pPr algn="ctr"/>
                <a:r>
                  <a:rPr kumimoji="1" lang="ja-JP" altLang="en-US" sz="1200" b="1">
                    <a:solidFill>
                      <a:schemeClr val="bg1"/>
                    </a:solidFill>
                    <a:latin typeface="+mn-ea"/>
                  </a:rPr>
                  <a:t>是非、ご覧ください！</a:t>
                </a:r>
              </a:p>
            </p:txBody>
          </p:sp>
        </p:grpSp>
        <p:sp>
          <p:nvSpPr>
            <p:cNvPr id="3" name="大かっこ 2"/>
            <p:cNvSpPr/>
            <p:nvPr/>
          </p:nvSpPr>
          <p:spPr>
            <a:xfrm>
              <a:off x="369828" y="368542"/>
              <a:ext cx="3448219" cy="764146"/>
            </a:xfrm>
            <a:prstGeom prst="bracketPair">
              <a:avLst/>
            </a:prstGeom>
            <a:ln w="28575">
              <a:solidFill>
                <a:srgbClr val="D5312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9" name="テキスト ボックス 48"/>
            <p:cNvSpPr txBox="1"/>
            <p:nvPr/>
          </p:nvSpPr>
          <p:spPr>
            <a:xfrm>
              <a:off x="517016" y="389194"/>
              <a:ext cx="3211256" cy="261610"/>
            </a:xfrm>
            <a:prstGeom prst="rect">
              <a:avLst/>
            </a:prstGeom>
            <a:noFill/>
          </p:spPr>
          <p:txBody>
            <a:bodyPr wrap="square" rtlCol="0">
              <a:spAutoFit/>
            </a:bodyPr>
            <a:lstStyle/>
            <a:p>
              <a:r>
                <a:rPr kumimoji="1" lang="ja-JP" altLang="en-US" sz="1100" b="1">
                  <a:latin typeface="游ゴシック Medium" panose="020B0500000000000000" pitchFamily="50" charset="-128"/>
                  <a:ea typeface="游ゴシック Medium" panose="020B0500000000000000" pitchFamily="50" charset="-128"/>
                </a:rPr>
                <a:t>〇〇大学生活協同組合</a:t>
              </a:r>
            </a:p>
          </p:txBody>
        </p:sp>
        <p:sp>
          <p:nvSpPr>
            <p:cNvPr id="50" name="テキスト ボックス 49"/>
            <p:cNvSpPr txBox="1"/>
            <p:nvPr/>
          </p:nvSpPr>
          <p:spPr>
            <a:xfrm>
              <a:off x="422621" y="619290"/>
              <a:ext cx="3440982" cy="523220"/>
            </a:xfrm>
            <a:prstGeom prst="rect">
              <a:avLst/>
            </a:prstGeom>
            <a:noFill/>
          </p:spPr>
          <p:txBody>
            <a:bodyPr wrap="square" rtlCol="0">
              <a:spAutoFit/>
            </a:bodyPr>
            <a:lstStyle/>
            <a:p>
              <a:r>
                <a:rPr kumimoji="1" lang="ja-JP" altLang="en-US" sz="2800" b="1">
                  <a:latin typeface="游ゴシック Medium" panose="020B0500000000000000" pitchFamily="50" charset="-128"/>
                  <a:ea typeface="游ゴシック Medium" panose="020B0500000000000000" pitchFamily="50" charset="-128"/>
                </a:rPr>
                <a:t>第〇回通常総</a:t>
              </a:r>
              <a:r>
                <a:rPr kumimoji="1" lang="en-US" altLang="ja-JP" sz="2800" b="1">
                  <a:latin typeface="游ゴシック Medium" panose="020B0500000000000000" pitchFamily="50" charset="-128"/>
                  <a:ea typeface="游ゴシック Medium" panose="020B0500000000000000" pitchFamily="50" charset="-128"/>
                </a:rPr>
                <a:t>(</a:t>
              </a:r>
              <a:r>
                <a:rPr kumimoji="1" lang="ja-JP" altLang="en-US" sz="2800" b="1">
                  <a:latin typeface="游ゴシック Medium" panose="020B0500000000000000" pitchFamily="50" charset="-128"/>
                  <a:ea typeface="游ゴシック Medium" panose="020B0500000000000000" pitchFamily="50" charset="-128"/>
                </a:rPr>
                <a:t>代</a:t>
              </a:r>
              <a:r>
                <a:rPr kumimoji="1" lang="en-US" altLang="ja-JP" sz="2800" b="1">
                  <a:latin typeface="游ゴシック Medium" panose="020B0500000000000000" pitchFamily="50" charset="-128"/>
                  <a:ea typeface="游ゴシック Medium" panose="020B0500000000000000" pitchFamily="50" charset="-128"/>
                </a:rPr>
                <a:t>)</a:t>
              </a:r>
              <a:r>
                <a:rPr kumimoji="1" lang="ja-JP" altLang="en-US" sz="2800" b="1">
                  <a:latin typeface="游ゴシック Medium" panose="020B0500000000000000" pitchFamily="50" charset="-128"/>
                  <a:ea typeface="游ゴシック Medium" panose="020B0500000000000000" pitchFamily="50" charset="-128"/>
                </a:rPr>
                <a:t>会</a:t>
              </a:r>
            </a:p>
          </p:txBody>
        </p:sp>
      </p:grpSp>
      <p:sp>
        <p:nvSpPr>
          <p:cNvPr id="6" name="円形吹き出し 5"/>
          <p:cNvSpPr/>
          <p:nvPr/>
        </p:nvSpPr>
        <p:spPr>
          <a:xfrm>
            <a:off x="7033454" y="3195217"/>
            <a:ext cx="2654968" cy="1913538"/>
          </a:xfrm>
          <a:prstGeom prst="wedgeEllipseCallout">
            <a:avLst>
              <a:gd name="adj1" fmla="val -52857"/>
              <a:gd name="adj2" fmla="val 448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160253" y="3629607"/>
            <a:ext cx="2553209" cy="1077218"/>
          </a:xfrm>
          <a:prstGeom prst="rect">
            <a:avLst/>
          </a:prstGeom>
          <a:noFill/>
        </p:spPr>
        <p:txBody>
          <a:bodyPr wrap="square" rtlCol="0">
            <a:spAutoFit/>
          </a:bodyPr>
          <a:lstStyle/>
          <a:p>
            <a:r>
              <a:rPr kumimoji="1" lang="ja-JP" altLang="en-US" sz="1600" dirty="0" smtClean="0"/>
              <a:t>組合員に向けて</a:t>
            </a:r>
            <a:r>
              <a:rPr lang="ja-JP" altLang="en-US" sz="1600" dirty="0">
                <a:latin typeface="游ゴシック Medium" panose="020B0500000000000000" pitchFamily="50" charset="-128"/>
                <a:ea typeface="游ゴシック Medium" panose="020B0500000000000000" pitchFamily="50" charset="-128"/>
              </a:rPr>
              <a:t>総</a:t>
            </a:r>
            <a:r>
              <a:rPr lang="en-US" altLang="ja-JP" sz="1600" dirty="0">
                <a:latin typeface="游ゴシック Medium" panose="020B0500000000000000" pitchFamily="50" charset="-128"/>
                <a:ea typeface="游ゴシック Medium" panose="020B0500000000000000" pitchFamily="50" charset="-128"/>
              </a:rPr>
              <a:t>(</a:t>
            </a:r>
            <a:r>
              <a:rPr lang="ja-JP" altLang="en-US" sz="1600" dirty="0">
                <a:latin typeface="游ゴシック Medium" panose="020B0500000000000000" pitchFamily="50" charset="-128"/>
                <a:ea typeface="游ゴシック Medium" panose="020B0500000000000000" pitchFamily="50" charset="-128"/>
              </a:rPr>
              <a:t>代</a:t>
            </a:r>
            <a:r>
              <a:rPr lang="en-US" altLang="ja-JP" sz="1600" dirty="0">
                <a:latin typeface="游ゴシック Medium" panose="020B0500000000000000" pitchFamily="50" charset="-128"/>
                <a:ea typeface="游ゴシック Medium" panose="020B0500000000000000" pitchFamily="50" charset="-128"/>
              </a:rPr>
              <a:t>)</a:t>
            </a:r>
            <a:r>
              <a:rPr lang="ja-JP" altLang="en-US" sz="1600" dirty="0" smtClean="0">
                <a:latin typeface="游ゴシック Medium" panose="020B0500000000000000" pitchFamily="50" charset="-128"/>
                <a:ea typeface="游ゴシック Medium" panose="020B0500000000000000" pitchFamily="50" charset="-128"/>
              </a:rPr>
              <a:t>会の説明をしましょう（記載している文章を参考にしてみてください）</a:t>
            </a:r>
            <a:endParaRPr kumimoji="1" lang="ja-JP" altLang="en-US" sz="1600" dirty="0"/>
          </a:p>
        </p:txBody>
      </p:sp>
      <p:sp>
        <p:nvSpPr>
          <p:cNvPr id="51" name="円形吹き出し 50"/>
          <p:cNvSpPr/>
          <p:nvPr/>
        </p:nvSpPr>
        <p:spPr>
          <a:xfrm>
            <a:off x="7109373" y="5485259"/>
            <a:ext cx="3491952" cy="2925015"/>
          </a:xfrm>
          <a:prstGeom prst="wedgeEllipseCallout">
            <a:avLst>
              <a:gd name="adj1" fmla="val -52857"/>
              <a:gd name="adj2" fmla="val 448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7413817" y="6170777"/>
            <a:ext cx="3030273" cy="1600438"/>
          </a:xfrm>
          <a:prstGeom prst="rect">
            <a:avLst/>
          </a:prstGeom>
          <a:noFill/>
        </p:spPr>
        <p:txBody>
          <a:bodyPr wrap="square" rtlCol="0">
            <a:spAutoFit/>
          </a:bodyPr>
          <a:lstStyle/>
          <a:p>
            <a:r>
              <a:rPr lang="ja-JP" altLang="en-US" sz="1600" dirty="0" smtClean="0">
                <a:latin typeface="游ゴシック Medium" panose="020B0500000000000000" pitchFamily="50" charset="-128"/>
                <a:ea typeface="游ゴシック Medium" panose="020B0500000000000000" pitchFamily="50" charset="-128"/>
              </a:rPr>
              <a:t>総</a:t>
            </a:r>
            <a:r>
              <a:rPr lang="en-US" altLang="ja-JP" sz="1600" dirty="0">
                <a:latin typeface="游ゴシック Medium" panose="020B0500000000000000" pitchFamily="50" charset="-128"/>
                <a:ea typeface="游ゴシック Medium" panose="020B0500000000000000" pitchFamily="50" charset="-128"/>
              </a:rPr>
              <a:t>(</a:t>
            </a:r>
            <a:r>
              <a:rPr lang="ja-JP" altLang="en-US" sz="1600" dirty="0">
                <a:latin typeface="游ゴシック Medium" panose="020B0500000000000000" pitchFamily="50" charset="-128"/>
                <a:ea typeface="游ゴシック Medium" panose="020B0500000000000000" pitchFamily="50" charset="-128"/>
              </a:rPr>
              <a:t>代</a:t>
            </a:r>
            <a:r>
              <a:rPr lang="en-US" altLang="ja-JP" sz="1600" dirty="0">
                <a:latin typeface="游ゴシック Medium" panose="020B0500000000000000" pitchFamily="50" charset="-128"/>
                <a:ea typeface="游ゴシック Medium" panose="020B0500000000000000" pitchFamily="50" charset="-128"/>
              </a:rPr>
              <a:t>)</a:t>
            </a:r>
            <a:r>
              <a:rPr lang="ja-JP" altLang="en-US" sz="1600" dirty="0" smtClean="0">
                <a:latin typeface="游ゴシック Medium" panose="020B0500000000000000" pitchFamily="50" charset="-128"/>
                <a:ea typeface="游ゴシック Medium" panose="020B0500000000000000" pitchFamily="50" charset="-128"/>
              </a:rPr>
              <a:t>会で議決された</a:t>
            </a:r>
            <a:r>
              <a:rPr lang="en-US" altLang="ja-JP" u="sng" dirty="0" smtClean="0">
                <a:latin typeface="游ゴシック Medium" panose="020B0500000000000000" pitchFamily="50" charset="-128"/>
                <a:ea typeface="游ゴシック Medium" panose="020B0500000000000000" pitchFamily="50" charset="-128"/>
              </a:rPr>
              <a:t>1</a:t>
            </a:r>
            <a:r>
              <a:rPr lang="ja-JP" altLang="en-US" u="sng" dirty="0" smtClean="0">
                <a:latin typeface="游ゴシック Medium" panose="020B0500000000000000" pitchFamily="50" charset="-128"/>
                <a:ea typeface="游ゴシック Medium" panose="020B0500000000000000" pitchFamily="50" charset="-128"/>
              </a:rPr>
              <a:t>号議案</a:t>
            </a:r>
            <a:r>
              <a:rPr lang="ja-JP" altLang="en-US" sz="1600" dirty="0" smtClean="0">
                <a:latin typeface="游ゴシック Medium" panose="020B0500000000000000" pitchFamily="50" charset="-128"/>
                <a:ea typeface="游ゴシック Medium" panose="020B0500000000000000" pitchFamily="50" charset="-128"/>
              </a:rPr>
              <a:t>の内容について組合員に伝わりやすい内容で報告しましょう（右の欄には投影したパワーポイントのスライドを入れてみるのもいいと思います）</a:t>
            </a:r>
            <a:endParaRPr kumimoji="1" lang="ja-JP" altLang="en-US" sz="1600" dirty="0"/>
          </a:p>
        </p:txBody>
      </p:sp>
    </p:spTree>
    <p:extLst>
      <p:ext uri="{BB962C8B-B14F-4D97-AF65-F5344CB8AC3E}">
        <p14:creationId xmlns:p14="http://schemas.microsoft.com/office/powerpoint/2010/main" val="4146110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1352296E-2B74-4629-8CFD-B35BEC1C20E3}"/>
              </a:ext>
            </a:extLst>
          </p:cNvPr>
          <p:cNvSpPr/>
          <p:nvPr/>
        </p:nvSpPr>
        <p:spPr>
          <a:xfrm>
            <a:off x="0" y="0"/>
            <a:ext cx="6858000" cy="274745"/>
          </a:xfrm>
          <a:prstGeom prst="rect">
            <a:avLst/>
          </a:prstGeom>
          <a:solidFill>
            <a:srgbClr val="D53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ED8EC28B-9E5B-4E8C-ADB5-6396BF034D12}"/>
              </a:ext>
            </a:extLst>
          </p:cNvPr>
          <p:cNvSpPr/>
          <p:nvPr/>
        </p:nvSpPr>
        <p:spPr>
          <a:xfrm>
            <a:off x="0" y="9631255"/>
            <a:ext cx="6858000" cy="274745"/>
          </a:xfrm>
          <a:prstGeom prst="rect">
            <a:avLst/>
          </a:prstGeom>
          <a:solidFill>
            <a:srgbClr val="D53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209445" y="6457893"/>
            <a:ext cx="3097127" cy="1640458"/>
          </a:xfrm>
          <a:prstGeom prst="roundRect">
            <a:avLst/>
          </a:prstGeom>
          <a:solidFill>
            <a:srgbClr val="D53128"/>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p:cNvCxnSpPr/>
          <p:nvPr/>
        </p:nvCxnSpPr>
        <p:spPr>
          <a:xfrm>
            <a:off x="209445" y="6251744"/>
            <a:ext cx="6415011" cy="0"/>
          </a:xfrm>
          <a:prstGeom prst="line">
            <a:avLst/>
          </a:prstGeom>
          <a:ln w="50800" cap="rnd">
            <a:solidFill>
              <a:srgbClr val="D53128"/>
            </a:solidFill>
            <a:prstDash val="sysDot"/>
            <a:round/>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209445" y="4315710"/>
            <a:ext cx="6415011" cy="0"/>
          </a:xfrm>
          <a:prstGeom prst="line">
            <a:avLst/>
          </a:prstGeom>
          <a:ln w="50800" cap="rnd">
            <a:solidFill>
              <a:srgbClr val="D53128"/>
            </a:solidFill>
            <a:prstDash val="sysDot"/>
            <a:round/>
          </a:ln>
        </p:spPr>
        <p:style>
          <a:lnRef idx="1">
            <a:schemeClr val="accent1"/>
          </a:lnRef>
          <a:fillRef idx="0">
            <a:schemeClr val="accent1"/>
          </a:fillRef>
          <a:effectRef idx="0">
            <a:schemeClr val="accent1"/>
          </a:effectRef>
          <a:fontRef idx="minor">
            <a:schemeClr val="tx1"/>
          </a:fontRef>
        </p:style>
      </p:cxnSp>
      <p:sp>
        <p:nvSpPr>
          <p:cNvPr id="24" name="角丸四角形 23"/>
          <p:cNvSpPr/>
          <p:nvPr/>
        </p:nvSpPr>
        <p:spPr>
          <a:xfrm>
            <a:off x="3520870" y="4482158"/>
            <a:ext cx="3097127" cy="1640458"/>
          </a:xfrm>
          <a:prstGeom prst="roundRect">
            <a:avLst/>
          </a:prstGeom>
          <a:solidFill>
            <a:srgbClr val="D53128"/>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3520870" y="2561547"/>
            <a:ext cx="3097127" cy="1640458"/>
          </a:xfrm>
          <a:prstGeom prst="roundRect">
            <a:avLst/>
          </a:prstGeom>
          <a:solidFill>
            <a:srgbClr val="D53128"/>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p:nvPr/>
        </p:nvSpPr>
        <p:spPr>
          <a:xfrm>
            <a:off x="3520870" y="640936"/>
            <a:ext cx="3097127" cy="1640458"/>
          </a:xfrm>
          <a:prstGeom prst="roundRect">
            <a:avLst/>
          </a:prstGeom>
          <a:solidFill>
            <a:srgbClr val="D53128"/>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3771228" y="841610"/>
            <a:ext cx="1676400" cy="124478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角丸四角形吹き出し 28"/>
          <p:cNvSpPr/>
          <p:nvPr/>
        </p:nvSpPr>
        <p:spPr>
          <a:xfrm>
            <a:off x="5579367" y="841610"/>
            <a:ext cx="889689" cy="1064679"/>
          </a:xfrm>
          <a:prstGeom prst="wedgeRoundRectCallout">
            <a:avLst>
              <a:gd name="adj1" fmla="val -36163"/>
              <a:gd name="adj2" fmla="val 61445"/>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5606688" y="972763"/>
            <a:ext cx="879570" cy="584775"/>
          </a:xfrm>
          <a:prstGeom prst="rect">
            <a:avLst/>
          </a:prstGeom>
          <a:noFill/>
        </p:spPr>
        <p:txBody>
          <a:bodyPr wrap="square" rtlCol="0">
            <a:spAutoFit/>
          </a:bodyPr>
          <a:lstStyle/>
          <a:p>
            <a:r>
              <a:rPr kumimoji="1" lang="ja-JP" altLang="en-US" sz="800">
                <a:latin typeface="游ゴシック Medium" panose="020B0500000000000000" pitchFamily="50" charset="-128"/>
                <a:ea typeface="游ゴシック Medium" panose="020B0500000000000000" pitchFamily="50" charset="-128"/>
              </a:rPr>
              <a:t>ああああああああああああああああああああああ</a:t>
            </a:r>
          </a:p>
        </p:txBody>
      </p:sp>
      <p:sp>
        <p:nvSpPr>
          <p:cNvPr id="35" name="正方形/長方形 34"/>
          <p:cNvSpPr/>
          <p:nvPr/>
        </p:nvSpPr>
        <p:spPr>
          <a:xfrm>
            <a:off x="3777687" y="2753809"/>
            <a:ext cx="1676400" cy="124478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角丸四角形吹き出し 36"/>
          <p:cNvSpPr/>
          <p:nvPr/>
        </p:nvSpPr>
        <p:spPr>
          <a:xfrm>
            <a:off x="5585826" y="2753809"/>
            <a:ext cx="889689" cy="1064679"/>
          </a:xfrm>
          <a:prstGeom prst="wedgeRoundRectCallout">
            <a:avLst>
              <a:gd name="adj1" fmla="val -36163"/>
              <a:gd name="adj2" fmla="val 61445"/>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5613147" y="2884962"/>
            <a:ext cx="879570" cy="584775"/>
          </a:xfrm>
          <a:prstGeom prst="rect">
            <a:avLst/>
          </a:prstGeom>
          <a:noFill/>
        </p:spPr>
        <p:txBody>
          <a:bodyPr wrap="square" rtlCol="0">
            <a:spAutoFit/>
          </a:bodyPr>
          <a:lstStyle/>
          <a:p>
            <a:r>
              <a:rPr kumimoji="1" lang="ja-JP" altLang="en-US" sz="800">
                <a:latin typeface="游ゴシック Medium" panose="020B0500000000000000" pitchFamily="50" charset="-128"/>
                <a:ea typeface="游ゴシック Medium" panose="020B0500000000000000" pitchFamily="50" charset="-128"/>
              </a:rPr>
              <a:t>ああああああああああああああああああああああ</a:t>
            </a:r>
          </a:p>
        </p:txBody>
      </p:sp>
      <p:sp>
        <p:nvSpPr>
          <p:cNvPr id="40" name="正方形/長方形 39"/>
          <p:cNvSpPr/>
          <p:nvPr/>
        </p:nvSpPr>
        <p:spPr>
          <a:xfrm>
            <a:off x="3777687" y="4683599"/>
            <a:ext cx="1676400" cy="124478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角丸四角形吹き出し 40"/>
          <p:cNvSpPr/>
          <p:nvPr/>
        </p:nvSpPr>
        <p:spPr>
          <a:xfrm>
            <a:off x="5585826" y="4683599"/>
            <a:ext cx="889689" cy="1064679"/>
          </a:xfrm>
          <a:prstGeom prst="wedgeRoundRectCallout">
            <a:avLst>
              <a:gd name="adj1" fmla="val -36163"/>
              <a:gd name="adj2" fmla="val 61445"/>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5613147" y="4814752"/>
            <a:ext cx="879570" cy="584775"/>
          </a:xfrm>
          <a:prstGeom prst="rect">
            <a:avLst/>
          </a:prstGeom>
          <a:noFill/>
        </p:spPr>
        <p:txBody>
          <a:bodyPr wrap="square" rtlCol="0">
            <a:spAutoFit/>
          </a:bodyPr>
          <a:lstStyle/>
          <a:p>
            <a:r>
              <a:rPr kumimoji="1" lang="ja-JP" altLang="en-US" sz="800">
                <a:latin typeface="游ゴシック Medium" panose="020B0500000000000000" pitchFamily="50" charset="-128"/>
                <a:ea typeface="游ゴシック Medium" panose="020B0500000000000000" pitchFamily="50" charset="-128"/>
              </a:rPr>
              <a:t>ああああああああああああああああああああああ</a:t>
            </a:r>
          </a:p>
        </p:txBody>
      </p:sp>
      <p:sp>
        <p:nvSpPr>
          <p:cNvPr id="44" name="正方形/長方形 43"/>
          <p:cNvSpPr/>
          <p:nvPr/>
        </p:nvSpPr>
        <p:spPr>
          <a:xfrm>
            <a:off x="466262" y="6670257"/>
            <a:ext cx="1676400" cy="124478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吹き出し 44"/>
          <p:cNvSpPr/>
          <p:nvPr/>
        </p:nvSpPr>
        <p:spPr>
          <a:xfrm>
            <a:off x="2274401" y="6670257"/>
            <a:ext cx="889689" cy="1064679"/>
          </a:xfrm>
          <a:prstGeom prst="wedgeRoundRectCallout">
            <a:avLst>
              <a:gd name="adj1" fmla="val -36163"/>
              <a:gd name="adj2" fmla="val 61445"/>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2301722" y="6801410"/>
            <a:ext cx="879570" cy="584775"/>
          </a:xfrm>
          <a:prstGeom prst="rect">
            <a:avLst/>
          </a:prstGeom>
          <a:noFill/>
        </p:spPr>
        <p:txBody>
          <a:bodyPr wrap="square" rtlCol="0">
            <a:spAutoFit/>
          </a:bodyPr>
          <a:lstStyle/>
          <a:p>
            <a:r>
              <a:rPr kumimoji="1" lang="ja-JP" altLang="en-US" sz="800">
                <a:latin typeface="游ゴシック" panose="020B0400000000000000" pitchFamily="50" charset="-128"/>
                <a:ea typeface="游ゴシック" panose="020B0400000000000000" pitchFamily="50" charset="-128"/>
              </a:rPr>
              <a:t>ああああああああああああああああああああああ</a:t>
            </a:r>
          </a:p>
        </p:txBody>
      </p:sp>
      <p:grpSp>
        <p:nvGrpSpPr>
          <p:cNvPr id="49" name="グループ化 48"/>
          <p:cNvGrpSpPr/>
          <p:nvPr/>
        </p:nvGrpSpPr>
        <p:grpSpPr>
          <a:xfrm>
            <a:off x="135339" y="457766"/>
            <a:ext cx="2589711" cy="707886"/>
            <a:chOff x="135339" y="1170998"/>
            <a:chExt cx="2589711" cy="707886"/>
          </a:xfrm>
        </p:grpSpPr>
        <p:sp>
          <p:nvSpPr>
            <p:cNvPr id="30" name="テキスト ボックス 29"/>
            <p:cNvSpPr txBox="1"/>
            <p:nvPr/>
          </p:nvSpPr>
          <p:spPr>
            <a:xfrm>
              <a:off x="135339" y="1170998"/>
              <a:ext cx="1090758" cy="707886"/>
            </a:xfrm>
            <a:prstGeom prst="rect">
              <a:avLst/>
            </a:prstGeom>
            <a:noFill/>
          </p:spPr>
          <p:txBody>
            <a:bodyPr wrap="square" rtlCol="0">
              <a:spAutoFit/>
            </a:bodyPr>
            <a:lstStyle/>
            <a:p>
              <a:r>
                <a:rPr kumimoji="1" lang="en-US" altLang="ja-JP" sz="4000" b="1" dirty="0">
                  <a:solidFill>
                    <a:srgbClr val="D53128"/>
                  </a:solidFill>
                  <a:latin typeface="HGPｺﾞｼｯｸE" panose="020B0900000000000000" pitchFamily="50" charset="-128"/>
                  <a:ea typeface="HGPｺﾞｼｯｸE" panose="020B0900000000000000" pitchFamily="50" charset="-128"/>
                </a:rPr>
                <a:t>02</a:t>
              </a:r>
              <a:endParaRPr kumimoji="1" lang="ja-JP" altLang="en-US" sz="4000" b="1" dirty="0">
                <a:solidFill>
                  <a:srgbClr val="D53128"/>
                </a:solidFill>
                <a:latin typeface="HGPｺﾞｼｯｸE" panose="020B0900000000000000" pitchFamily="50" charset="-128"/>
                <a:ea typeface="HGPｺﾞｼｯｸE" panose="020B0900000000000000" pitchFamily="50" charset="-128"/>
              </a:endParaRPr>
            </a:p>
          </p:txBody>
        </p:sp>
        <p:sp>
          <p:nvSpPr>
            <p:cNvPr id="31" name="テキスト ボックス 30"/>
            <p:cNvSpPr txBox="1"/>
            <p:nvPr/>
          </p:nvSpPr>
          <p:spPr>
            <a:xfrm>
              <a:off x="849918" y="1266873"/>
              <a:ext cx="1875132" cy="523220"/>
            </a:xfrm>
            <a:prstGeom prst="rect">
              <a:avLst/>
            </a:prstGeom>
            <a:noFill/>
          </p:spPr>
          <p:txBody>
            <a:bodyPr wrap="square" rtlCol="0">
              <a:spAutoFit/>
            </a:bodyPr>
            <a:lstStyle/>
            <a:p>
              <a:r>
                <a:rPr kumimoji="1" lang="ja-JP" altLang="en-US" sz="1400" b="1">
                  <a:solidFill>
                    <a:srgbClr val="D53128"/>
                  </a:solidFill>
                  <a:latin typeface="+mn-ea"/>
                </a:rPr>
                <a:t>メインタイトル</a:t>
              </a:r>
            </a:p>
            <a:p>
              <a:r>
                <a:rPr kumimoji="1" lang="ja-JP" altLang="en-US" sz="1400" b="1">
                  <a:solidFill>
                    <a:srgbClr val="D53128"/>
                  </a:solidFill>
                  <a:latin typeface="+mn-ea"/>
                </a:rPr>
                <a:t>メインタイトル</a:t>
              </a:r>
            </a:p>
          </p:txBody>
        </p:sp>
      </p:grpSp>
      <p:sp>
        <p:nvSpPr>
          <p:cNvPr id="53" name="テキスト ボックス 52"/>
          <p:cNvSpPr txBox="1"/>
          <p:nvPr/>
        </p:nvSpPr>
        <p:spPr>
          <a:xfrm>
            <a:off x="181091" y="1138420"/>
            <a:ext cx="2960333" cy="261610"/>
          </a:xfrm>
          <a:prstGeom prst="rect">
            <a:avLst/>
          </a:prstGeom>
          <a:noFill/>
        </p:spPr>
        <p:txBody>
          <a:bodyPr wrap="square" rtlCol="0">
            <a:spAutoFit/>
          </a:bodyPr>
          <a:lstStyle/>
          <a:p>
            <a:r>
              <a:rPr kumimoji="1" lang="ja-JP" altLang="en-US" sz="1100">
                <a:solidFill>
                  <a:srgbClr val="40210F"/>
                </a:solidFill>
                <a:latin typeface="HGｺﾞｼｯｸE" panose="020B0909000000000000" pitchFamily="49" charset="-128"/>
                <a:ea typeface="HGｺﾞｼｯｸE" panose="020B0909000000000000" pitchFamily="49" charset="-128"/>
              </a:rPr>
              <a:t>サブタイトルサブタイトル</a:t>
            </a:r>
          </a:p>
        </p:txBody>
      </p:sp>
      <p:sp>
        <p:nvSpPr>
          <p:cNvPr id="54" name="テキスト ボックス 53"/>
          <p:cNvSpPr txBox="1"/>
          <p:nvPr/>
        </p:nvSpPr>
        <p:spPr>
          <a:xfrm>
            <a:off x="160673" y="1354978"/>
            <a:ext cx="3211256" cy="2862322"/>
          </a:xfrm>
          <a:prstGeom prst="rect">
            <a:avLst/>
          </a:prstGeom>
          <a:noFill/>
        </p:spPr>
        <p:txBody>
          <a:bodyPr wrap="square" rtlCol="0">
            <a:spAutoFit/>
          </a:bodyPr>
          <a:lstStyle/>
          <a:p>
            <a:r>
              <a:rPr kumimoji="1" lang="ja-JP" altLang="en-US" sz="900" dirty="0">
                <a:latin typeface="游ゴシック Medium" panose="020B0500000000000000" pitchFamily="50" charset="-128"/>
                <a:ea typeface="游ゴシック Medium" panose="020B0500000000000000"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r>
              <a:rPr kumimoji="1" lang="ja-JP" altLang="en-US" sz="900" dirty="0" smtClean="0">
                <a:latin typeface="游ゴシック Medium" panose="020B0500000000000000" pitchFamily="50" charset="-128"/>
                <a:ea typeface="游ゴシック Medium" panose="020B0500000000000000" pitchFamily="50" charset="-128"/>
              </a:rPr>
              <a:t>ああ</a:t>
            </a:r>
            <a:r>
              <a:rPr kumimoji="1" lang="ja-JP" altLang="en-US" sz="900" dirty="0">
                <a:latin typeface="游ゴシック Medium" panose="020B0500000000000000" pitchFamily="50" charset="-128"/>
                <a:ea typeface="游ゴシック Medium" panose="020B0500000000000000"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r>
              <a:rPr kumimoji="1" lang="ja-JP" altLang="en-US" sz="900" dirty="0" smtClean="0">
                <a:latin typeface="游ゴシック Medium" panose="020B0500000000000000" pitchFamily="50" charset="-128"/>
                <a:ea typeface="游ゴシック Medium" panose="020B0500000000000000" pitchFamily="50" charset="-128"/>
              </a:rPr>
              <a:t>ああ</a:t>
            </a:r>
            <a:endParaRPr kumimoji="1" lang="ja-JP" altLang="en-US" sz="900" dirty="0">
              <a:latin typeface="游ゴシック Medium" panose="020B0500000000000000" pitchFamily="50" charset="-128"/>
              <a:ea typeface="游ゴシック Medium" panose="020B0500000000000000" pitchFamily="50" charset="-128"/>
            </a:endParaRPr>
          </a:p>
          <a:p>
            <a:endParaRPr kumimoji="1" lang="ja-JP" altLang="en-US" sz="900" dirty="0">
              <a:latin typeface="游ゴシック Medium" panose="020B0500000000000000" pitchFamily="50" charset="-128"/>
              <a:ea typeface="游ゴシック Medium" panose="020B0500000000000000" pitchFamily="50" charset="-128"/>
            </a:endParaRPr>
          </a:p>
        </p:txBody>
      </p:sp>
      <p:grpSp>
        <p:nvGrpSpPr>
          <p:cNvPr id="60" name="グループ化 59"/>
          <p:cNvGrpSpPr/>
          <p:nvPr/>
        </p:nvGrpSpPr>
        <p:grpSpPr>
          <a:xfrm>
            <a:off x="135339" y="4352286"/>
            <a:ext cx="2589711" cy="707886"/>
            <a:chOff x="135339" y="1170998"/>
            <a:chExt cx="2589711" cy="707886"/>
          </a:xfrm>
        </p:grpSpPr>
        <p:sp>
          <p:nvSpPr>
            <p:cNvPr id="61" name="テキスト ボックス 60"/>
            <p:cNvSpPr txBox="1"/>
            <p:nvPr/>
          </p:nvSpPr>
          <p:spPr>
            <a:xfrm>
              <a:off x="135339" y="1170998"/>
              <a:ext cx="1090758" cy="707886"/>
            </a:xfrm>
            <a:prstGeom prst="rect">
              <a:avLst/>
            </a:prstGeom>
            <a:noFill/>
          </p:spPr>
          <p:txBody>
            <a:bodyPr wrap="square" rtlCol="0">
              <a:spAutoFit/>
            </a:bodyPr>
            <a:lstStyle/>
            <a:p>
              <a:r>
                <a:rPr kumimoji="1" lang="en-US" altLang="ja-JP" sz="4000" b="1" dirty="0">
                  <a:solidFill>
                    <a:srgbClr val="D53128"/>
                  </a:solidFill>
                  <a:latin typeface="HGPｺﾞｼｯｸE" panose="020B0900000000000000" pitchFamily="50" charset="-128"/>
                  <a:ea typeface="HGPｺﾞｼｯｸE" panose="020B0900000000000000" pitchFamily="50" charset="-128"/>
                </a:rPr>
                <a:t>03</a:t>
              </a:r>
              <a:endParaRPr kumimoji="1" lang="ja-JP" altLang="en-US" sz="4000" b="1" dirty="0">
                <a:solidFill>
                  <a:srgbClr val="D53128"/>
                </a:solidFill>
                <a:latin typeface="HGPｺﾞｼｯｸE" panose="020B0900000000000000" pitchFamily="50" charset="-128"/>
                <a:ea typeface="HGPｺﾞｼｯｸE" panose="020B0900000000000000" pitchFamily="50" charset="-128"/>
              </a:endParaRPr>
            </a:p>
          </p:txBody>
        </p:sp>
        <p:sp>
          <p:nvSpPr>
            <p:cNvPr id="62" name="テキスト ボックス 61"/>
            <p:cNvSpPr txBox="1"/>
            <p:nvPr/>
          </p:nvSpPr>
          <p:spPr>
            <a:xfrm>
              <a:off x="849918" y="1266873"/>
              <a:ext cx="1875132" cy="523220"/>
            </a:xfrm>
            <a:prstGeom prst="rect">
              <a:avLst/>
            </a:prstGeom>
            <a:noFill/>
          </p:spPr>
          <p:txBody>
            <a:bodyPr wrap="square" rtlCol="0">
              <a:spAutoFit/>
            </a:bodyPr>
            <a:lstStyle/>
            <a:p>
              <a:r>
                <a:rPr kumimoji="1" lang="ja-JP" altLang="en-US" sz="1400" b="1">
                  <a:solidFill>
                    <a:srgbClr val="D53128"/>
                  </a:solidFill>
                  <a:latin typeface="+mn-ea"/>
                </a:rPr>
                <a:t>メインタイトル</a:t>
              </a:r>
            </a:p>
            <a:p>
              <a:r>
                <a:rPr kumimoji="1" lang="ja-JP" altLang="en-US" sz="1400" b="1">
                  <a:solidFill>
                    <a:srgbClr val="D53128"/>
                  </a:solidFill>
                  <a:latin typeface="+mn-ea"/>
                </a:rPr>
                <a:t>メインタイトル</a:t>
              </a:r>
            </a:p>
          </p:txBody>
        </p:sp>
      </p:grpSp>
      <p:sp>
        <p:nvSpPr>
          <p:cNvPr id="63" name="テキスト ボックス 62"/>
          <p:cNvSpPr txBox="1"/>
          <p:nvPr/>
        </p:nvSpPr>
        <p:spPr>
          <a:xfrm>
            <a:off x="181091" y="5032940"/>
            <a:ext cx="2960333" cy="261610"/>
          </a:xfrm>
          <a:prstGeom prst="rect">
            <a:avLst/>
          </a:prstGeom>
          <a:noFill/>
        </p:spPr>
        <p:txBody>
          <a:bodyPr wrap="square" rtlCol="0">
            <a:spAutoFit/>
          </a:bodyPr>
          <a:lstStyle/>
          <a:p>
            <a:r>
              <a:rPr kumimoji="1" lang="ja-JP" altLang="en-US" sz="1100">
                <a:solidFill>
                  <a:srgbClr val="40210F"/>
                </a:solidFill>
                <a:latin typeface="HGｺﾞｼｯｸE" panose="020B0909000000000000" pitchFamily="49" charset="-128"/>
                <a:ea typeface="HGｺﾞｼｯｸE" panose="020B0909000000000000" pitchFamily="49" charset="-128"/>
              </a:rPr>
              <a:t>サブタイトルサブタイトル</a:t>
            </a:r>
          </a:p>
        </p:txBody>
      </p:sp>
      <p:sp>
        <p:nvSpPr>
          <p:cNvPr id="64" name="テキスト ボックス 63"/>
          <p:cNvSpPr txBox="1"/>
          <p:nvPr/>
        </p:nvSpPr>
        <p:spPr>
          <a:xfrm>
            <a:off x="160673" y="5249498"/>
            <a:ext cx="3211256" cy="923330"/>
          </a:xfrm>
          <a:prstGeom prst="rect">
            <a:avLst/>
          </a:prstGeom>
          <a:noFill/>
        </p:spPr>
        <p:txBody>
          <a:bodyPr wrap="square" rtlCol="0">
            <a:spAutoFit/>
          </a:bodyPr>
          <a:lstStyle/>
          <a:p>
            <a:r>
              <a:rPr kumimoji="1" lang="ja-JP" altLang="en-US" sz="900">
                <a:latin typeface="游ゴシック Medium" panose="020B0500000000000000" pitchFamily="50" charset="-128"/>
                <a:ea typeface="游ゴシック Medium" panose="020B0500000000000000"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p>
        </p:txBody>
      </p:sp>
      <p:grpSp>
        <p:nvGrpSpPr>
          <p:cNvPr id="65" name="グループ化 64"/>
          <p:cNvGrpSpPr/>
          <p:nvPr/>
        </p:nvGrpSpPr>
        <p:grpSpPr>
          <a:xfrm>
            <a:off x="3517637" y="6302460"/>
            <a:ext cx="2589711" cy="707886"/>
            <a:chOff x="135339" y="1170998"/>
            <a:chExt cx="2589711" cy="707886"/>
          </a:xfrm>
        </p:grpSpPr>
        <p:sp>
          <p:nvSpPr>
            <p:cNvPr id="66" name="テキスト ボックス 65"/>
            <p:cNvSpPr txBox="1"/>
            <p:nvPr/>
          </p:nvSpPr>
          <p:spPr>
            <a:xfrm>
              <a:off x="135339" y="1170998"/>
              <a:ext cx="1090758" cy="707886"/>
            </a:xfrm>
            <a:prstGeom prst="rect">
              <a:avLst/>
            </a:prstGeom>
            <a:noFill/>
          </p:spPr>
          <p:txBody>
            <a:bodyPr wrap="square" rtlCol="0">
              <a:spAutoFit/>
            </a:bodyPr>
            <a:lstStyle/>
            <a:p>
              <a:r>
                <a:rPr kumimoji="1" lang="en-US" altLang="ja-JP" sz="4000" b="1">
                  <a:solidFill>
                    <a:srgbClr val="D53128"/>
                  </a:solidFill>
                  <a:latin typeface="HGPｺﾞｼｯｸE" panose="020B0900000000000000" pitchFamily="50" charset="-128"/>
                  <a:ea typeface="HGPｺﾞｼｯｸE" panose="020B0900000000000000" pitchFamily="50" charset="-128"/>
                </a:rPr>
                <a:t>+A</a:t>
              </a:r>
              <a:endParaRPr kumimoji="1" lang="ja-JP" altLang="en-US" sz="4000" b="1">
                <a:solidFill>
                  <a:srgbClr val="D53128"/>
                </a:solidFill>
                <a:latin typeface="HGPｺﾞｼｯｸE" panose="020B0900000000000000" pitchFamily="50" charset="-128"/>
                <a:ea typeface="HGPｺﾞｼｯｸE" panose="020B0900000000000000" pitchFamily="50" charset="-128"/>
              </a:endParaRPr>
            </a:p>
          </p:txBody>
        </p:sp>
        <p:sp>
          <p:nvSpPr>
            <p:cNvPr id="67" name="テキスト ボックス 66"/>
            <p:cNvSpPr txBox="1"/>
            <p:nvPr/>
          </p:nvSpPr>
          <p:spPr>
            <a:xfrm>
              <a:off x="849918" y="1266873"/>
              <a:ext cx="1875132" cy="523220"/>
            </a:xfrm>
            <a:prstGeom prst="rect">
              <a:avLst/>
            </a:prstGeom>
            <a:noFill/>
          </p:spPr>
          <p:txBody>
            <a:bodyPr wrap="square" rtlCol="0">
              <a:spAutoFit/>
            </a:bodyPr>
            <a:lstStyle/>
            <a:p>
              <a:r>
                <a:rPr kumimoji="1" lang="ja-JP" altLang="en-US" sz="1400" b="1">
                  <a:solidFill>
                    <a:srgbClr val="D53128"/>
                  </a:solidFill>
                  <a:latin typeface="+mn-ea"/>
                </a:rPr>
                <a:t>メインタイトル</a:t>
              </a:r>
            </a:p>
            <a:p>
              <a:r>
                <a:rPr kumimoji="1" lang="ja-JP" altLang="en-US" sz="1400" b="1">
                  <a:solidFill>
                    <a:srgbClr val="D53128"/>
                  </a:solidFill>
                  <a:latin typeface="+mn-ea"/>
                </a:rPr>
                <a:t>メインタイトル</a:t>
              </a:r>
            </a:p>
          </p:txBody>
        </p:sp>
      </p:grpSp>
      <p:sp>
        <p:nvSpPr>
          <p:cNvPr id="68" name="テキスト ボックス 67"/>
          <p:cNvSpPr txBox="1"/>
          <p:nvPr/>
        </p:nvSpPr>
        <p:spPr>
          <a:xfrm>
            <a:off x="3563389" y="6983114"/>
            <a:ext cx="2960333" cy="261610"/>
          </a:xfrm>
          <a:prstGeom prst="rect">
            <a:avLst/>
          </a:prstGeom>
          <a:noFill/>
        </p:spPr>
        <p:txBody>
          <a:bodyPr wrap="square" rtlCol="0">
            <a:spAutoFit/>
          </a:bodyPr>
          <a:lstStyle/>
          <a:p>
            <a:r>
              <a:rPr kumimoji="1" lang="ja-JP" altLang="en-US" sz="1100" dirty="0">
                <a:solidFill>
                  <a:srgbClr val="40210F"/>
                </a:solidFill>
                <a:latin typeface="HGｺﾞｼｯｸE" panose="020B0909000000000000" pitchFamily="49" charset="-128"/>
                <a:ea typeface="HGｺﾞｼｯｸE" panose="020B0909000000000000" pitchFamily="49" charset="-128"/>
              </a:rPr>
              <a:t>サブタイトルサブタイトル</a:t>
            </a:r>
          </a:p>
        </p:txBody>
      </p:sp>
      <p:sp>
        <p:nvSpPr>
          <p:cNvPr id="69" name="テキスト ボックス 68"/>
          <p:cNvSpPr txBox="1"/>
          <p:nvPr/>
        </p:nvSpPr>
        <p:spPr>
          <a:xfrm>
            <a:off x="3542971" y="7199672"/>
            <a:ext cx="3211256" cy="923330"/>
          </a:xfrm>
          <a:prstGeom prst="rect">
            <a:avLst/>
          </a:prstGeom>
          <a:noFill/>
        </p:spPr>
        <p:txBody>
          <a:bodyPr wrap="square" rtlCol="0">
            <a:spAutoFit/>
          </a:bodyPr>
          <a:lstStyle/>
          <a:p>
            <a:r>
              <a:rPr kumimoji="1" lang="ja-JP" altLang="en-US" sz="900" dirty="0">
                <a:latin typeface="游ゴシック Medium" panose="020B0500000000000000" pitchFamily="50" charset="-128"/>
                <a:ea typeface="游ゴシック Medium" panose="020B0500000000000000"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p>
        </p:txBody>
      </p:sp>
      <p:sp>
        <p:nvSpPr>
          <p:cNvPr id="71" name="テキスト ボックス 70"/>
          <p:cNvSpPr txBox="1"/>
          <p:nvPr/>
        </p:nvSpPr>
        <p:spPr>
          <a:xfrm>
            <a:off x="69475" y="9644702"/>
            <a:ext cx="1056751" cy="261610"/>
          </a:xfrm>
          <a:prstGeom prst="rect">
            <a:avLst/>
          </a:prstGeom>
          <a:noFill/>
        </p:spPr>
        <p:txBody>
          <a:bodyPr wrap="square" rtlCol="0">
            <a:spAutoFit/>
          </a:bodyPr>
          <a:lstStyle/>
          <a:p>
            <a:r>
              <a:rPr kumimoji="1" lang="en-US" altLang="ja-JP" sz="1100">
                <a:solidFill>
                  <a:schemeClr val="bg1"/>
                </a:solidFill>
                <a:latin typeface="メイリオ" panose="020B0604030504040204" pitchFamily="50" charset="-128"/>
                <a:ea typeface="メイリオ" panose="020B0604030504040204" pitchFamily="50" charset="-128"/>
              </a:rPr>
              <a:t>0000/00/00</a:t>
            </a:r>
            <a:endParaRPr kumimoji="1" lang="ja-JP" altLang="en-US" sz="1100">
              <a:solidFill>
                <a:schemeClr val="bg1"/>
              </a:solidFill>
              <a:latin typeface="メイリオ" panose="020B0604030504040204" pitchFamily="50" charset="-128"/>
              <a:ea typeface="メイリオ" panose="020B0604030504040204" pitchFamily="50" charset="-128"/>
            </a:endParaRPr>
          </a:p>
        </p:txBody>
      </p:sp>
      <p:sp>
        <p:nvSpPr>
          <p:cNvPr id="72" name="テキスト ボックス 71"/>
          <p:cNvSpPr txBox="1"/>
          <p:nvPr/>
        </p:nvSpPr>
        <p:spPr>
          <a:xfrm>
            <a:off x="6415268" y="9644702"/>
            <a:ext cx="431733" cy="261610"/>
          </a:xfrm>
          <a:prstGeom prst="rect">
            <a:avLst/>
          </a:prstGeom>
          <a:noFill/>
        </p:spPr>
        <p:txBody>
          <a:bodyPr wrap="square" rtlCol="0">
            <a:spAutoFit/>
          </a:bodyPr>
          <a:lstStyle/>
          <a:p>
            <a:pPr algn="r"/>
            <a:r>
              <a:rPr kumimoji="1" lang="en-US" altLang="ja-JP" sz="1100">
                <a:solidFill>
                  <a:schemeClr val="bg1"/>
                </a:solidFill>
                <a:latin typeface="メイリオ" panose="020B0604030504040204" pitchFamily="50" charset="-128"/>
                <a:ea typeface="メイリオ" panose="020B0604030504040204" pitchFamily="50" charset="-128"/>
              </a:rPr>
              <a:t>2/2</a:t>
            </a:r>
            <a:endParaRPr kumimoji="1" lang="ja-JP" altLang="en-US" sz="1100">
              <a:solidFill>
                <a:schemeClr val="bg1"/>
              </a:solidFill>
              <a:latin typeface="メイリオ" panose="020B0604030504040204" pitchFamily="50" charset="-128"/>
              <a:ea typeface="メイリオ" panose="020B0604030504040204" pitchFamily="50" charset="-128"/>
            </a:endParaRPr>
          </a:p>
        </p:txBody>
      </p:sp>
      <p:pic>
        <p:nvPicPr>
          <p:cNvPr id="77" name="図 76"/>
          <p:cNvPicPr>
            <a:picLocks noChangeAspect="1"/>
          </p:cNvPicPr>
          <p:nvPr/>
        </p:nvPicPr>
        <p:blipFill>
          <a:blip r:embed="rId3" cstate="hq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2142662" y="8919089"/>
            <a:ext cx="564558" cy="564558"/>
          </a:xfrm>
          <a:prstGeom prst="rect">
            <a:avLst/>
          </a:prstGeom>
        </p:spPr>
      </p:pic>
      <p:pic>
        <p:nvPicPr>
          <p:cNvPr id="78" name="図 77"/>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73850" y="8929703"/>
            <a:ext cx="648000" cy="648000"/>
          </a:xfrm>
          <a:prstGeom prst="rect">
            <a:avLst/>
          </a:prstGeom>
        </p:spPr>
      </p:pic>
      <p:pic>
        <p:nvPicPr>
          <p:cNvPr id="70" name="図 69"/>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040391" y="8923509"/>
            <a:ext cx="648000" cy="648000"/>
          </a:xfrm>
          <a:prstGeom prst="rect">
            <a:avLst/>
          </a:prstGeom>
        </p:spPr>
      </p:pic>
      <p:sp>
        <p:nvSpPr>
          <p:cNvPr id="3" name="テキスト ボックス 2"/>
          <p:cNvSpPr txBox="1"/>
          <p:nvPr/>
        </p:nvSpPr>
        <p:spPr>
          <a:xfrm>
            <a:off x="2741507" y="8936986"/>
            <a:ext cx="4012720" cy="646331"/>
          </a:xfrm>
          <a:prstGeom prst="rect">
            <a:avLst/>
          </a:prstGeom>
          <a:noFill/>
        </p:spPr>
        <p:txBody>
          <a:bodyPr wrap="square" rtlCol="0">
            <a:spAutoFit/>
          </a:bodyPr>
          <a:lstStyle/>
          <a:p>
            <a:pPr lvl="0"/>
            <a:r>
              <a:rPr kumimoji="1" lang="ja-JP" altLang="en-US" sz="900" dirty="0">
                <a:solidFill>
                  <a:prstClr val="black"/>
                </a:solidFill>
                <a:latin typeface="游ゴシック Medium" panose="020B0500000000000000" pitchFamily="50" charset="-128"/>
                <a:ea typeface="游ゴシック Medium" panose="020B0500000000000000" pitchFamily="50" charset="-128"/>
              </a:rPr>
              <a:t>ああああああああああああああああああああああああああああああああああああああああああああああああああああああああああああああああ</a:t>
            </a:r>
            <a:r>
              <a:rPr kumimoji="1" lang="ja-JP" altLang="en-US" sz="900" dirty="0" smtClean="0">
                <a:solidFill>
                  <a:prstClr val="black"/>
                </a:solidFill>
                <a:latin typeface="游ゴシック Medium" panose="020B0500000000000000" pitchFamily="50" charset="-128"/>
                <a:ea typeface="游ゴシック Medium" panose="020B0500000000000000" pitchFamily="50" charset="-128"/>
              </a:rPr>
              <a:t>ああ</a:t>
            </a:r>
            <a:endParaRPr kumimoji="1" lang="ja-JP" altLang="en-US" sz="900" dirty="0">
              <a:solidFill>
                <a:prstClr val="black"/>
              </a:solidFill>
              <a:latin typeface="游ゴシック Medium" panose="020B0500000000000000" pitchFamily="50" charset="-128"/>
              <a:ea typeface="游ゴシック Medium" panose="020B0500000000000000" pitchFamily="50" charset="-128"/>
            </a:endParaRPr>
          </a:p>
          <a:p>
            <a:endParaRPr kumimoji="1" lang="ja-JP" altLang="en-US" dirty="0"/>
          </a:p>
        </p:txBody>
      </p:sp>
      <p:sp>
        <p:nvSpPr>
          <p:cNvPr id="50" name="円形吹き出し 49"/>
          <p:cNvSpPr/>
          <p:nvPr/>
        </p:nvSpPr>
        <p:spPr>
          <a:xfrm>
            <a:off x="6997443" y="280000"/>
            <a:ext cx="3491952" cy="2925015"/>
          </a:xfrm>
          <a:prstGeom prst="wedgeEllipseCallout">
            <a:avLst>
              <a:gd name="adj1" fmla="val -52857"/>
              <a:gd name="adj2" fmla="val 448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7228282" y="972763"/>
            <a:ext cx="3030273" cy="1600438"/>
          </a:xfrm>
          <a:prstGeom prst="rect">
            <a:avLst/>
          </a:prstGeom>
          <a:noFill/>
        </p:spPr>
        <p:txBody>
          <a:bodyPr wrap="square" rtlCol="0">
            <a:spAutoFit/>
          </a:bodyPr>
          <a:lstStyle/>
          <a:p>
            <a:r>
              <a:rPr lang="ja-JP" altLang="en-US" sz="1600" dirty="0" smtClean="0">
                <a:latin typeface="游ゴシック Medium" panose="020B0500000000000000" pitchFamily="50" charset="-128"/>
                <a:ea typeface="游ゴシック Medium" panose="020B0500000000000000" pitchFamily="50" charset="-128"/>
              </a:rPr>
              <a:t>総</a:t>
            </a:r>
            <a:r>
              <a:rPr lang="en-US" altLang="ja-JP" sz="1600" dirty="0">
                <a:latin typeface="游ゴシック Medium" panose="020B0500000000000000" pitchFamily="50" charset="-128"/>
                <a:ea typeface="游ゴシック Medium" panose="020B0500000000000000" pitchFamily="50" charset="-128"/>
              </a:rPr>
              <a:t>(</a:t>
            </a:r>
            <a:r>
              <a:rPr lang="ja-JP" altLang="en-US" sz="1600" dirty="0">
                <a:latin typeface="游ゴシック Medium" panose="020B0500000000000000" pitchFamily="50" charset="-128"/>
                <a:ea typeface="游ゴシック Medium" panose="020B0500000000000000" pitchFamily="50" charset="-128"/>
              </a:rPr>
              <a:t>代</a:t>
            </a:r>
            <a:r>
              <a:rPr lang="en-US" altLang="ja-JP" sz="1600" dirty="0">
                <a:latin typeface="游ゴシック Medium" panose="020B0500000000000000" pitchFamily="50" charset="-128"/>
                <a:ea typeface="游ゴシック Medium" panose="020B0500000000000000" pitchFamily="50" charset="-128"/>
              </a:rPr>
              <a:t>)</a:t>
            </a:r>
            <a:r>
              <a:rPr lang="ja-JP" altLang="en-US" sz="1600" dirty="0" smtClean="0">
                <a:latin typeface="游ゴシック Medium" panose="020B0500000000000000" pitchFamily="50" charset="-128"/>
                <a:ea typeface="游ゴシック Medium" panose="020B0500000000000000" pitchFamily="50" charset="-128"/>
              </a:rPr>
              <a:t>会で議決された</a:t>
            </a:r>
            <a:r>
              <a:rPr lang="en-US" altLang="ja-JP" u="sng" dirty="0">
                <a:latin typeface="游ゴシック Medium" panose="020B0500000000000000" pitchFamily="50" charset="-128"/>
                <a:ea typeface="游ゴシック Medium" panose="020B0500000000000000" pitchFamily="50" charset="-128"/>
              </a:rPr>
              <a:t>2</a:t>
            </a:r>
            <a:r>
              <a:rPr lang="ja-JP" altLang="en-US" u="sng" dirty="0" smtClean="0">
                <a:latin typeface="游ゴシック Medium" panose="020B0500000000000000" pitchFamily="50" charset="-128"/>
                <a:ea typeface="游ゴシック Medium" panose="020B0500000000000000" pitchFamily="50" charset="-128"/>
              </a:rPr>
              <a:t>号議案</a:t>
            </a:r>
            <a:r>
              <a:rPr lang="ja-JP" altLang="en-US" sz="1600" dirty="0" smtClean="0">
                <a:latin typeface="游ゴシック Medium" panose="020B0500000000000000" pitchFamily="50" charset="-128"/>
                <a:ea typeface="游ゴシック Medium" panose="020B0500000000000000" pitchFamily="50" charset="-128"/>
              </a:rPr>
              <a:t>の内容について組合員に伝わりやすい内容で報告しましょう</a:t>
            </a:r>
            <a:endParaRPr lang="en-US" altLang="ja-JP" sz="1600" dirty="0" smtClean="0">
              <a:latin typeface="游ゴシック Medium" panose="020B0500000000000000" pitchFamily="50" charset="-128"/>
              <a:ea typeface="游ゴシック Medium" panose="020B0500000000000000" pitchFamily="50" charset="-128"/>
            </a:endParaRPr>
          </a:p>
          <a:p>
            <a:r>
              <a:rPr kumimoji="1" lang="ja-JP" altLang="en-US" sz="1600" dirty="0">
                <a:latin typeface="游ゴシック Medium" panose="020B0500000000000000" pitchFamily="50" charset="-128"/>
                <a:ea typeface="游ゴシック Medium" panose="020B0500000000000000" pitchFamily="50" charset="-128"/>
              </a:rPr>
              <a:t>特</a:t>
            </a:r>
            <a:r>
              <a:rPr kumimoji="1" lang="ja-JP" altLang="en-US" sz="1600" dirty="0" smtClean="0">
                <a:latin typeface="游ゴシック Medium" panose="020B0500000000000000" pitchFamily="50" charset="-128"/>
                <a:ea typeface="游ゴシック Medium" panose="020B0500000000000000" pitchFamily="50" charset="-128"/>
              </a:rPr>
              <a:t>に、今年度の大学生協方針と学生委員会方針について詳しく説明しましょう。</a:t>
            </a:r>
            <a:endParaRPr kumimoji="1" lang="ja-JP" altLang="en-US" sz="1600" dirty="0"/>
          </a:p>
        </p:txBody>
      </p:sp>
      <p:sp>
        <p:nvSpPr>
          <p:cNvPr id="52" name="円形吹き出し 51"/>
          <p:cNvSpPr/>
          <p:nvPr/>
        </p:nvSpPr>
        <p:spPr>
          <a:xfrm>
            <a:off x="7182977" y="3624240"/>
            <a:ext cx="3261113" cy="2381023"/>
          </a:xfrm>
          <a:prstGeom prst="wedgeEllipseCallout">
            <a:avLst>
              <a:gd name="adj1" fmla="val -55787"/>
              <a:gd name="adj2" fmla="val 294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7413817" y="4300688"/>
            <a:ext cx="3030273" cy="1138773"/>
          </a:xfrm>
          <a:prstGeom prst="rect">
            <a:avLst/>
          </a:prstGeom>
          <a:noFill/>
        </p:spPr>
        <p:txBody>
          <a:bodyPr wrap="square" rtlCol="0">
            <a:spAutoFit/>
          </a:bodyPr>
          <a:lstStyle/>
          <a:p>
            <a:r>
              <a:rPr lang="ja-JP" altLang="en-US" sz="1600" dirty="0" smtClean="0">
                <a:latin typeface="游ゴシック Medium" panose="020B0500000000000000" pitchFamily="50" charset="-128"/>
                <a:ea typeface="游ゴシック Medium" panose="020B0500000000000000" pitchFamily="50" charset="-128"/>
              </a:rPr>
              <a:t>総</a:t>
            </a:r>
            <a:r>
              <a:rPr lang="en-US" altLang="ja-JP" sz="1600" dirty="0">
                <a:latin typeface="游ゴシック Medium" panose="020B0500000000000000" pitchFamily="50" charset="-128"/>
                <a:ea typeface="游ゴシック Medium" panose="020B0500000000000000" pitchFamily="50" charset="-128"/>
              </a:rPr>
              <a:t>(</a:t>
            </a:r>
            <a:r>
              <a:rPr lang="ja-JP" altLang="en-US" sz="1600" dirty="0">
                <a:latin typeface="游ゴシック Medium" panose="020B0500000000000000" pitchFamily="50" charset="-128"/>
                <a:ea typeface="游ゴシック Medium" panose="020B0500000000000000" pitchFamily="50" charset="-128"/>
              </a:rPr>
              <a:t>代</a:t>
            </a:r>
            <a:r>
              <a:rPr lang="en-US" altLang="ja-JP" sz="1600" dirty="0">
                <a:latin typeface="游ゴシック Medium" panose="020B0500000000000000" pitchFamily="50" charset="-128"/>
                <a:ea typeface="游ゴシック Medium" panose="020B0500000000000000" pitchFamily="50" charset="-128"/>
              </a:rPr>
              <a:t>)</a:t>
            </a:r>
            <a:r>
              <a:rPr lang="ja-JP" altLang="en-US" sz="1600" dirty="0" smtClean="0">
                <a:latin typeface="游ゴシック Medium" panose="020B0500000000000000" pitchFamily="50" charset="-128"/>
                <a:ea typeface="游ゴシック Medium" panose="020B0500000000000000" pitchFamily="50" charset="-128"/>
              </a:rPr>
              <a:t>会で議決された</a:t>
            </a:r>
            <a:r>
              <a:rPr lang="ja-JP" altLang="en-US" u="sng" dirty="0" smtClean="0">
                <a:latin typeface="游ゴシック Medium" panose="020B0500000000000000" pitchFamily="50" charset="-128"/>
                <a:ea typeface="游ゴシック Medium" panose="020B0500000000000000" pitchFamily="50" charset="-128"/>
              </a:rPr>
              <a:t>１、</a:t>
            </a:r>
            <a:r>
              <a:rPr lang="en-US" altLang="ja-JP" u="sng" dirty="0" smtClean="0">
                <a:latin typeface="游ゴシック Medium" panose="020B0500000000000000" pitchFamily="50" charset="-128"/>
                <a:ea typeface="游ゴシック Medium" panose="020B0500000000000000" pitchFamily="50" charset="-128"/>
              </a:rPr>
              <a:t>2</a:t>
            </a:r>
            <a:r>
              <a:rPr lang="ja-JP" altLang="en-US" u="sng" dirty="0" smtClean="0">
                <a:latin typeface="游ゴシック Medium" panose="020B0500000000000000" pitchFamily="50" charset="-128"/>
                <a:ea typeface="游ゴシック Medium" panose="020B0500000000000000" pitchFamily="50" charset="-128"/>
              </a:rPr>
              <a:t>号議案以外の</a:t>
            </a:r>
            <a:r>
              <a:rPr lang="ja-JP" altLang="en-US" sz="1600" dirty="0" smtClean="0">
                <a:latin typeface="游ゴシック Medium" panose="020B0500000000000000" pitchFamily="50" charset="-128"/>
                <a:ea typeface="游ゴシック Medium" panose="020B0500000000000000" pitchFamily="50" charset="-128"/>
              </a:rPr>
              <a:t>内容について組合員に伝わりやすい内容で報告しましょう</a:t>
            </a:r>
            <a:endParaRPr lang="en-US" altLang="ja-JP" sz="1600" dirty="0" smtClean="0">
              <a:latin typeface="游ゴシック Medium" panose="020B0500000000000000" pitchFamily="50" charset="-128"/>
              <a:ea typeface="游ゴシック Medium" panose="020B0500000000000000" pitchFamily="50" charset="-128"/>
            </a:endParaRPr>
          </a:p>
        </p:txBody>
      </p:sp>
      <p:sp>
        <p:nvSpPr>
          <p:cNvPr id="74" name="テキスト ボックス 73"/>
          <p:cNvSpPr txBox="1"/>
          <p:nvPr/>
        </p:nvSpPr>
        <p:spPr>
          <a:xfrm>
            <a:off x="2582849" y="8650725"/>
            <a:ext cx="2960333" cy="261610"/>
          </a:xfrm>
          <a:prstGeom prst="rect">
            <a:avLst/>
          </a:prstGeom>
          <a:noFill/>
        </p:spPr>
        <p:txBody>
          <a:bodyPr wrap="square" rtlCol="0">
            <a:spAutoFit/>
          </a:bodyPr>
          <a:lstStyle/>
          <a:p>
            <a:r>
              <a:rPr kumimoji="1" lang="ja-JP" altLang="en-US" sz="1100" dirty="0" smtClean="0">
                <a:solidFill>
                  <a:srgbClr val="40210F"/>
                </a:solidFill>
                <a:latin typeface="HGｺﾞｼｯｸE" panose="020B0909000000000000" pitchFamily="49" charset="-128"/>
                <a:ea typeface="HGｺﾞｼｯｸE" panose="020B0909000000000000" pitchFamily="49" charset="-128"/>
              </a:rPr>
              <a:t>組合員のみなさんへ</a:t>
            </a:r>
            <a:endParaRPr kumimoji="1" lang="ja-JP" altLang="en-US" sz="1100" dirty="0">
              <a:solidFill>
                <a:srgbClr val="40210F"/>
              </a:solidFill>
              <a:latin typeface="HGｺﾞｼｯｸE" panose="020B0909000000000000" pitchFamily="49" charset="-128"/>
              <a:ea typeface="HGｺﾞｼｯｸE" panose="020B0909000000000000" pitchFamily="49" charset="-128"/>
            </a:endParaRPr>
          </a:p>
        </p:txBody>
      </p:sp>
      <p:sp>
        <p:nvSpPr>
          <p:cNvPr id="75" name="円形吹き出し 74"/>
          <p:cNvSpPr/>
          <p:nvPr/>
        </p:nvSpPr>
        <p:spPr>
          <a:xfrm>
            <a:off x="7182977" y="6122616"/>
            <a:ext cx="3261113" cy="2381023"/>
          </a:xfrm>
          <a:prstGeom prst="wedgeEllipseCallout">
            <a:avLst>
              <a:gd name="adj1" fmla="val -55787"/>
              <a:gd name="adj2" fmla="val 294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テキスト ボックス 75"/>
          <p:cNvSpPr txBox="1"/>
          <p:nvPr/>
        </p:nvSpPr>
        <p:spPr>
          <a:xfrm>
            <a:off x="7319207" y="6983114"/>
            <a:ext cx="3030273" cy="830997"/>
          </a:xfrm>
          <a:prstGeom prst="rect">
            <a:avLst/>
          </a:prstGeom>
          <a:noFill/>
        </p:spPr>
        <p:txBody>
          <a:bodyPr wrap="square" rtlCol="0">
            <a:spAutoFit/>
          </a:bodyPr>
          <a:lstStyle/>
          <a:p>
            <a:r>
              <a:rPr lang="ja-JP" altLang="en-US" sz="1600" dirty="0" smtClean="0">
                <a:latin typeface="游ゴシック Medium" panose="020B0500000000000000" pitchFamily="50" charset="-128"/>
                <a:ea typeface="游ゴシック Medium" panose="020B0500000000000000" pitchFamily="50" charset="-128"/>
              </a:rPr>
              <a:t>総</a:t>
            </a:r>
            <a:r>
              <a:rPr lang="en-US" altLang="ja-JP" sz="1600" dirty="0">
                <a:latin typeface="游ゴシック Medium" panose="020B0500000000000000" pitchFamily="50" charset="-128"/>
                <a:ea typeface="游ゴシック Medium" panose="020B0500000000000000" pitchFamily="50" charset="-128"/>
              </a:rPr>
              <a:t>(</a:t>
            </a:r>
            <a:r>
              <a:rPr lang="ja-JP" altLang="en-US" sz="1600" dirty="0">
                <a:latin typeface="游ゴシック Medium" panose="020B0500000000000000" pitchFamily="50" charset="-128"/>
                <a:ea typeface="游ゴシック Medium" panose="020B0500000000000000" pitchFamily="50" charset="-128"/>
              </a:rPr>
              <a:t>代</a:t>
            </a:r>
            <a:r>
              <a:rPr lang="en-US" altLang="ja-JP" sz="1600" dirty="0">
                <a:latin typeface="游ゴシック Medium" panose="020B0500000000000000" pitchFamily="50" charset="-128"/>
                <a:ea typeface="游ゴシック Medium" panose="020B0500000000000000" pitchFamily="50" charset="-128"/>
              </a:rPr>
              <a:t>)</a:t>
            </a:r>
            <a:r>
              <a:rPr lang="ja-JP" altLang="en-US" sz="1600" dirty="0" smtClean="0">
                <a:latin typeface="游ゴシック Medium" panose="020B0500000000000000" pitchFamily="50" charset="-128"/>
                <a:ea typeface="游ゴシック Medium" panose="020B0500000000000000" pitchFamily="50" charset="-128"/>
              </a:rPr>
              <a:t>会で組合員の声を集約したことがあればその内容について報告しましょう</a:t>
            </a:r>
            <a:endParaRPr lang="en-US" altLang="ja-JP" sz="1600" dirty="0" smtClean="0">
              <a:latin typeface="游ゴシック Medium" panose="020B0500000000000000" pitchFamily="50" charset="-128"/>
              <a:ea typeface="游ゴシック Medium" panose="020B0500000000000000" pitchFamily="50" charset="-128"/>
            </a:endParaRPr>
          </a:p>
        </p:txBody>
      </p:sp>
      <p:sp>
        <p:nvSpPr>
          <p:cNvPr id="55" name="円形吹き出し 54"/>
          <p:cNvSpPr/>
          <p:nvPr/>
        </p:nvSpPr>
        <p:spPr>
          <a:xfrm>
            <a:off x="-3620388" y="7318140"/>
            <a:ext cx="3261113" cy="2381023"/>
          </a:xfrm>
          <a:prstGeom prst="wedgeEllipseCallout">
            <a:avLst>
              <a:gd name="adj1" fmla="val 59576"/>
              <a:gd name="adj2" fmla="val 2503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6" name="テキスト ボックス 55"/>
          <p:cNvSpPr txBox="1"/>
          <p:nvPr/>
        </p:nvSpPr>
        <p:spPr>
          <a:xfrm>
            <a:off x="-3389548" y="7915041"/>
            <a:ext cx="3030273" cy="1077218"/>
          </a:xfrm>
          <a:prstGeom prst="rect">
            <a:avLst/>
          </a:prstGeom>
          <a:noFill/>
        </p:spPr>
        <p:txBody>
          <a:bodyPr wrap="square" rtlCol="0">
            <a:spAutoFit/>
          </a:bodyPr>
          <a:lstStyle/>
          <a:p>
            <a:r>
              <a:rPr lang="ja-JP" altLang="en-US" sz="1600" dirty="0" smtClean="0">
                <a:latin typeface="游ゴシック Medium" panose="020B0500000000000000" pitchFamily="50" charset="-128"/>
                <a:ea typeface="游ゴシック Medium" panose="020B0500000000000000" pitchFamily="50" charset="-128"/>
              </a:rPr>
              <a:t>今年度の総代会の議案書について</a:t>
            </a:r>
            <a:r>
              <a:rPr lang="en-US" altLang="ja-JP" sz="1600" dirty="0" smtClean="0">
                <a:latin typeface="游ゴシック Medium" panose="020B0500000000000000" pitchFamily="50" charset="-128"/>
                <a:ea typeface="游ゴシック Medium" panose="020B0500000000000000" pitchFamily="50" charset="-128"/>
              </a:rPr>
              <a:t>SDGs</a:t>
            </a:r>
            <a:r>
              <a:rPr lang="ja-JP" altLang="en-US" sz="1600" dirty="0" smtClean="0">
                <a:latin typeface="游ゴシック Medium" panose="020B0500000000000000" pitchFamily="50" charset="-128"/>
                <a:ea typeface="游ゴシック Medium" panose="020B0500000000000000" pitchFamily="50" charset="-128"/>
              </a:rPr>
              <a:t>マッピングをしてみましょう！詳しくは</a:t>
            </a:r>
            <a:r>
              <a:rPr lang="en-US" altLang="ja-JP" sz="1600" dirty="0" smtClean="0">
                <a:latin typeface="游ゴシック Medium" panose="020B0500000000000000" pitchFamily="50" charset="-128"/>
                <a:ea typeface="游ゴシック Medium" panose="020B0500000000000000" pitchFamily="50" charset="-128"/>
              </a:rPr>
              <a:t>3</a:t>
            </a:r>
            <a:r>
              <a:rPr lang="ja-JP" altLang="en-US" sz="1600" dirty="0" smtClean="0">
                <a:latin typeface="游ゴシック Medium" panose="020B0500000000000000" pitchFamily="50" charset="-128"/>
                <a:ea typeface="游ゴシック Medium" panose="020B0500000000000000" pitchFamily="50" charset="-128"/>
              </a:rPr>
              <a:t>ページ目をご覧ください。</a:t>
            </a:r>
            <a:endParaRPr lang="en-US" altLang="ja-JP" sz="1600" dirty="0" smtClean="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4021251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E41356C-9EB8-4969-8526-4D74FE694028}"/>
              </a:ext>
            </a:extLst>
          </p:cNvPr>
          <p:cNvSpPr txBox="1"/>
          <p:nvPr/>
        </p:nvSpPr>
        <p:spPr>
          <a:xfrm>
            <a:off x="665404" y="7207638"/>
            <a:ext cx="5702202" cy="307777"/>
          </a:xfrm>
          <a:prstGeom prst="rect">
            <a:avLst/>
          </a:prstGeom>
          <a:noFill/>
        </p:spPr>
        <p:txBody>
          <a:bodyPr wrap="none" rtlCol="0">
            <a:spAutoFit/>
          </a:bodyPr>
          <a:lstStyle/>
          <a:p>
            <a:r>
              <a:rPr kumimoji="1" lang="en-US" altLang="ja-JP" sz="1400" b="1" u="sng" dirty="0">
                <a:latin typeface="游ゴシック" panose="020B0400000000000000" pitchFamily="50" charset="-128"/>
                <a:ea typeface="游ゴシック" panose="020B0400000000000000" pitchFamily="50" charset="-128"/>
              </a:rPr>
              <a:t>SDGs</a:t>
            </a:r>
            <a:r>
              <a:rPr kumimoji="1" lang="ja-JP" altLang="en-US" sz="1400" b="1" u="sng" dirty="0">
                <a:latin typeface="游ゴシック" panose="020B0400000000000000" pitchFamily="50" charset="-128"/>
                <a:ea typeface="游ゴシック" panose="020B0400000000000000" pitchFamily="50" charset="-128"/>
              </a:rPr>
              <a:t>アイコンは以下から選んでくださいこのままコピー＆ペースト</a:t>
            </a:r>
          </a:p>
        </p:txBody>
      </p:sp>
      <p:grpSp>
        <p:nvGrpSpPr>
          <p:cNvPr id="2" name="グループ化 1"/>
          <p:cNvGrpSpPr/>
          <p:nvPr/>
        </p:nvGrpSpPr>
        <p:grpSpPr>
          <a:xfrm>
            <a:off x="665404" y="7669776"/>
            <a:ext cx="5653140" cy="2039607"/>
            <a:chOff x="589599" y="2289088"/>
            <a:chExt cx="5653140" cy="2039607"/>
          </a:xfrm>
        </p:grpSpPr>
        <p:pic>
          <p:nvPicPr>
            <p:cNvPr id="5" name="図 4"/>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021909" y="2298439"/>
              <a:ext cx="648000" cy="648000"/>
            </a:xfrm>
            <a:prstGeom prst="rect">
              <a:avLst/>
            </a:prstGeom>
          </p:spPr>
        </p:pic>
        <p:pic>
          <p:nvPicPr>
            <p:cNvPr id="6" name="図 5"/>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92777" y="2303441"/>
              <a:ext cx="648000" cy="648000"/>
            </a:xfrm>
            <a:prstGeom prst="rect">
              <a:avLst/>
            </a:prstGeom>
          </p:spPr>
        </p:pic>
        <p:pic>
          <p:nvPicPr>
            <p:cNvPr id="7" name="図 6"/>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307343" y="2303441"/>
              <a:ext cx="648000" cy="648000"/>
            </a:xfrm>
            <a:prstGeom prst="rect">
              <a:avLst/>
            </a:prstGeom>
          </p:spPr>
        </p:pic>
        <p:pic>
          <p:nvPicPr>
            <p:cNvPr id="8" name="図 7"/>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2736475" y="2294148"/>
              <a:ext cx="648000" cy="648000"/>
            </a:xfrm>
            <a:prstGeom prst="rect">
              <a:avLst/>
            </a:prstGeom>
          </p:spPr>
        </p:pic>
        <p:pic>
          <p:nvPicPr>
            <p:cNvPr id="9" name="図 8"/>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3451041" y="2289088"/>
              <a:ext cx="648000" cy="648000"/>
            </a:xfrm>
            <a:prstGeom prst="rect">
              <a:avLst/>
            </a:prstGeom>
          </p:spPr>
        </p:pic>
        <p:pic>
          <p:nvPicPr>
            <p:cNvPr id="10" name="図 9"/>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4165607" y="2289088"/>
              <a:ext cx="648000" cy="648000"/>
            </a:xfrm>
            <a:prstGeom prst="rect">
              <a:avLst/>
            </a:prstGeom>
          </p:spPr>
        </p:pic>
        <p:pic>
          <p:nvPicPr>
            <p:cNvPr id="11" name="図 10"/>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4880173" y="2289088"/>
              <a:ext cx="648000" cy="648000"/>
            </a:xfrm>
            <a:prstGeom prst="rect">
              <a:avLst/>
            </a:prstGeom>
          </p:spPr>
        </p:pic>
        <p:pic>
          <p:nvPicPr>
            <p:cNvPr id="12" name="図 11"/>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a:off x="5594739" y="2289088"/>
              <a:ext cx="648000" cy="648000"/>
            </a:xfrm>
            <a:prstGeom prst="rect">
              <a:avLst/>
            </a:prstGeom>
          </p:spPr>
        </p:pic>
        <p:pic>
          <p:nvPicPr>
            <p:cNvPr id="13" name="図 12"/>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a:off x="592777" y="2992940"/>
              <a:ext cx="648000" cy="648000"/>
            </a:xfrm>
            <a:prstGeom prst="rect">
              <a:avLst/>
            </a:prstGeom>
          </p:spPr>
        </p:pic>
        <p:pic>
          <p:nvPicPr>
            <p:cNvPr id="14" name="図 13"/>
            <p:cNvPicPr>
              <a:picLocks noChangeAspect="1"/>
            </p:cNvPicPr>
            <p:nvPr/>
          </p:nvPicPr>
          <p:blipFill>
            <a:blip r:embed="rId11" cstate="hqprint">
              <a:extLst>
                <a:ext uri="{28A0092B-C50C-407E-A947-70E740481C1C}">
                  <a14:useLocalDpi xmlns:a14="http://schemas.microsoft.com/office/drawing/2010/main" val="0"/>
                </a:ext>
              </a:extLst>
            </a:blip>
            <a:stretch>
              <a:fillRect/>
            </a:stretch>
          </p:blipFill>
          <p:spPr>
            <a:xfrm>
              <a:off x="1307343" y="2992940"/>
              <a:ext cx="648000" cy="648000"/>
            </a:xfrm>
            <a:prstGeom prst="rect">
              <a:avLst/>
            </a:prstGeom>
          </p:spPr>
        </p:pic>
        <p:pic>
          <p:nvPicPr>
            <p:cNvPr id="15" name="図 14"/>
            <p:cNvPicPr>
              <a:picLocks noChangeAspect="1"/>
            </p:cNvPicPr>
            <p:nvPr/>
          </p:nvPicPr>
          <p:blipFill>
            <a:blip r:embed="rId12" cstate="hqprint">
              <a:extLst>
                <a:ext uri="{28A0092B-C50C-407E-A947-70E740481C1C}">
                  <a14:useLocalDpi xmlns:a14="http://schemas.microsoft.com/office/drawing/2010/main" val="0"/>
                </a:ext>
              </a:extLst>
            </a:blip>
            <a:stretch>
              <a:fillRect/>
            </a:stretch>
          </p:blipFill>
          <p:spPr>
            <a:xfrm>
              <a:off x="2021909" y="2992940"/>
              <a:ext cx="648000" cy="648000"/>
            </a:xfrm>
            <a:prstGeom prst="rect">
              <a:avLst/>
            </a:prstGeom>
          </p:spPr>
        </p:pic>
        <p:pic>
          <p:nvPicPr>
            <p:cNvPr id="16" name="図 15"/>
            <p:cNvPicPr>
              <a:picLocks noChangeAspect="1"/>
            </p:cNvPicPr>
            <p:nvPr/>
          </p:nvPicPr>
          <p:blipFill>
            <a:blip r:embed="rId13" cstate="hqprint">
              <a:extLst>
                <a:ext uri="{28A0092B-C50C-407E-A947-70E740481C1C}">
                  <a14:useLocalDpi xmlns:a14="http://schemas.microsoft.com/office/drawing/2010/main" val="0"/>
                </a:ext>
              </a:extLst>
            </a:blip>
            <a:stretch>
              <a:fillRect/>
            </a:stretch>
          </p:blipFill>
          <p:spPr>
            <a:xfrm>
              <a:off x="2727504" y="2992940"/>
              <a:ext cx="648000" cy="648000"/>
            </a:xfrm>
            <a:prstGeom prst="rect">
              <a:avLst/>
            </a:prstGeom>
          </p:spPr>
        </p:pic>
        <p:pic>
          <p:nvPicPr>
            <p:cNvPr id="17" name="図 16"/>
            <p:cNvPicPr>
              <a:picLocks noChangeAspect="1"/>
            </p:cNvPicPr>
            <p:nvPr/>
          </p:nvPicPr>
          <p:blipFill>
            <a:blip r:embed="rId14" cstate="hqprint">
              <a:extLst>
                <a:ext uri="{28A0092B-C50C-407E-A947-70E740481C1C}">
                  <a14:useLocalDpi xmlns:a14="http://schemas.microsoft.com/office/drawing/2010/main" val="0"/>
                </a:ext>
              </a:extLst>
            </a:blip>
            <a:stretch>
              <a:fillRect/>
            </a:stretch>
          </p:blipFill>
          <p:spPr>
            <a:xfrm>
              <a:off x="3451041" y="2992940"/>
              <a:ext cx="648000" cy="648000"/>
            </a:xfrm>
            <a:prstGeom prst="rect">
              <a:avLst/>
            </a:prstGeom>
          </p:spPr>
        </p:pic>
        <p:pic>
          <p:nvPicPr>
            <p:cNvPr id="18" name="図 17"/>
            <p:cNvPicPr>
              <a:picLocks noChangeAspect="1"/>
            </p:cNvPicPr>
            <p:nvPr/>
          </p:nvPicPr>
          <p:blipFill>
            <a:blip r:embed="rId15" cstate="hqprint">
              <a:extLst>
                <a:ext uri="{28A0092B-C50C-407E-A947-70E740481C1C}">
                  <a14:useLocalDpi xmlns:a14="http://schemas.microsoft.com/office/drawing/2010/main" val="0"/>
                </a:ext>
              </a:extLst>
            </a:blip>
            <a:stretch>
              <a:fillRect/>
            </a:stretch>
          </p:blipFill>
          <p:spPr>
            <a:xfrm>
              <a:off x="4165607" y="2999889"/>
              <a:ext cx="648000" cy="648000"/>
            </a:xfrm>
            <a:prstGeom prst="rect">
              <a:avLst/>
            </a:prstGeom>
          </p:spPr>
        </p:pic>
        <p:pic>
          <p:nvPicPr>
            <p:cNvPr id="19" name="図 18"/>
            <p:cNvPicPr>
              <a:picLocks noChangeAspect="1"/>
            </p:cNvPicPr>
            <p:nvPr/>
          </p:nvPicPr>
          <p:blipFill>
            <a:blip r:embed="rId16" cstate="hqprint">
              <a:extLst>
                <a:ext uri="{28A0092B-C50C-407E-A947-70E740481C1C}">
                  <a14:useLocalDpi xmlns:a14="http://schemas.microsoft.com/office/drawing/2010/main" val="0"/>
                </a:ext>
              </a:extLst>
            </a:blip>
            <a:stretch>
              <a:fillRect/>
            </a:stretch>
          </p:blipFill>
          <p:spPr>
            <a:xfrm>
              <a:off x="4871202" y="2992940"/>
              <a:ext cx="648000" cy="648000"/>
            </a:xfrm>
            <a:prstGeom prst="rect">
              <a:avLst/>
            </a:prstGeom>
          </p:spPr>
        </p:pic>
        <p:pic>
          <p:nvPicPr>
            <p:cNvPr id="20" name="図 19"/>
            <p:cNvPicPr>
              <a:picLocks noChangeAspect="1"/>
            </p:cNvPicPr>
            <p:nvPr/>
          </p:nvPicPr>
          <p:blipFill>
            <a:blip r:embed="rId17" cstate="hqprint">
              <a:extLst>
                <a:ext uri="{28A0092B-C50C-407E-A947-70E740481C1C}">
                  <a14:useLocalDpi xmlns:a14="http://schemas.microsoft.com/office/drawing/2010/main" val="0"/>
                </a:ext>
              </a:extLst>
            </a:blip>
            <a:stretch>
              <a:fillRect/>
            </a:stretch>
          </p:blipFill>
          <p:spPr>
            <a:xfrm>
              <a:off x="5594739" y="2999889"/>
              <a:ext cx="648000" cy="648000"/>
            </a:xfrm>
            <a:prstGeom prst="rect">
              <a:avLst/>
            </a:prstGeom>
          </p:spPr>
        </p:pic>
        <p:pic>
          <p:nvPicPr>
            <p:cNvPr id="21" name="図 20"/>
            <p:cNvPicPr>
              <a:picLocks noChangeAspect="1"/>
            </p:cNvPicPr>
            <p:nvPr/>
          </p:nvPicPr>
          <p:blipFill>
            <a:blip r:embed="rId18" cstate="hqprint">
              <a:extLst>
                <a:ext uri="{28A0092B-C50C-407E-A947-70E740481C1C}">
                  <a14:useLocalDpi xmlns:a14="http://schemas.microsoft.com/office/drawing/2010/main" val="0"/>
                </a:ext>
              </a:extLst>
            </a:blip>
            <a:stretch>
              <a:fillRect/>
            </a:stretch>
          </p:blipFill>
          <p:spPr>
            <a:xfrm>
              <a:off x="589599" y="3680695"/>
              <a:ext cx="648000" cy="648000"/>
            </a:xfrm>
            <a:prstGeom prst="rect">
              <a:avLst/>
            </a:prstGeom>
          </p:spPr>
        </p:pic>
        <p:pic>
          <p:nvPicPr>
            <p:cNvPr id="22" name="図 21"/>
            <p:cNvPicPr>
              <a:picLocks noChangeAspect="1"/>
            </p:cNvPicPr>
            <p:nvPr/>
          </p:nvPicPr>
          <p:blipFill>
            <a:blip r:embed="rId19" cstate="hqprint">
              <a:extLst>
                <a:ext uri="{28A0092B-C50C-407E-A947-70E740481C1C}">
                  <a14:useLocalDpi xmlns:a14="http://schemas.microsoft.com/office/drawing/2010/main" val="0"/>
                </a:ext>
              </a:extLst>
            </a:blip>
            <a:stretch>
              <a:fillRect/>
            </a:stretch>
          </p:blipFill>
          <p:spPr>
            <a:xfrm>
              <a:off x="1307343" y="3660588"/>
              <a:ext cx="648000" cy="648000"/>
            </a:xfrm>
            <a:prstGeom prst="rect">
              <a:avLst/>
            </a:prstGeom>
          </p:spPr>
        </p:pic>
      </p:grpSp>
      <p:pic>
        <p:nvPicPr>
          <p:cNvPr id="23" name="図 22"/>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941121" y="0"/>
            <a:ext cx="5020376" cy="7163800"/>
          </a:xfrm>
          <a:prstGeom prst="rect">
            <a:avLst/>
          </a:prstGeom>
        </p:spPr>
      </p:pic>
    </p:spTree>
    <p:extLst>
      <p:ext uri="{BB962C8B-B14F-4D97-AF65-F5344CB8AC3E}">
        <p14:creationId xmlns:p14="http://schemas.microsoft.com/office/powerpoint/2010/main" val="15806163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DE1BB795D4FDF4F89A24F0FC9587BC8" ma:contentTypeVersion="12" ma:contentTypeDescription="新しいドキュメントを作成します。" ma:contentTypeScope="" ma:versionID="92f8f1d98d8dc9bc40c9a61483c6fd6b">
  <xsd:schema xmlns:xsd="http://www.w3.org/2001/XMLSchema" xmlns:xs="http://www.w3.org/2001/XMLSchema" xmlns:p="http://schemas.microsoft.com/office/2006/metadata/properties" xmlns:ns2="40a286de-3d49-4520-9b9e-707a681b89bf" xmlns:ns3="d290e646-61d3-4f33-8ed0-33dbb3b9f5a1" targetNamespace="http://schemas.microsoft.com/office/2006/metadata/properties" ma:root="true" ma:fieldsID="9c29c04dcd2ff53f3d154a3089bdcc46" ns2:_="" ns3:_="">
    <xsd:import namespace="40a286de-3d49-4520-9b9e-707a681b89bf"/>
    <xsd:import namespace="d290e646-61d3-4f33-8ed0-33dbb3b9f5a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a286de-3d49-4520-9b9e-707a681b89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290e646-61d3-4f33-8ed0-33dbb3b9f5a1" elementFormDefault="qualified">
    <xsd:import namespace="http://schemas.microsoft.com/office/2006/documentManagement/types"/>
    <xsd:import namespace="http://schemas.microsoft.com/office/infopath/2007/PartnerControls"/>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5633CBA-056C-40D8-8E0C-C7CB95C35F3B}">
  <ds:schemaRefs>
    <ds:schemaRef ds:uri="40a286de-3d49-4520-9b9e-707a681b89bf"/>
    <ds:schemaRef ds:uri="d290e646-61d3-4f33-8ed0-33dbb3b9f5a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59D0DC5-DABF-4ABD-A946-A2D7CB990C0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48121D8-2259-45E6-905A-784CACF6B0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88</TotalTime>
  <Words>1214</Words>
  <Application>Microsoft Office PowerPoint</Application>
  <PresentationFormat>A4 210 x 297 mm</PresentationFormat>
  <Paragraphs>54</Paragraphs>
  <Slides>3</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vt:i4>
      </vt:variant>
    </vt:vector>
  </HeadingPairs>
  <TitlesOfParts>
    <vt:vector size="13" baseType="lpstr">
      <vt:lpstr>HGPｺﾞｼｯｸE</vt:lpstr>
      <vt:lpstr>HGｺﾞｼｯｸE</vt:lpstr>
      <vt:lpstr>メイリオ</vt:lpstr>
      <vt:lpstr>游ゴシック</vt:lpstr>
      <vt:lpstr>游ゴシック Light</vt:lpstr>
      <vt:lpstr>游ゴシック Medium</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下出大貴</dc:creator>
  <cp:lastModifiedBy>橘 遼太朗</cp:lastModifiedBy>
  <cp:revision>8</cp:revision>
  <dcterms:created xsi:type="dcterms:W3CDTF">2018-02-09T21:20:45Z</dcterms:created>
  <dcterms:modified xsi:type="dcterms:W3CDTF">2020-07-10T06:45:36Z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0x010100EDE1BB795D4FDF4F89A24F0FC9587BC8</vt:lpwstr>
  </property>
</Properties>
</file>