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Lst>
  <p:notesMasterIdLst>
    <p:notesMasterId r:id="rId8"/>
  </p:notesMasterIdLst>
  <p:sldIdLst>
    <p:sldId id="263" r:id="rId6"/>
    <p:sldId id="264"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3128"/>
    <a:srgbClr val="E3EDEF"/>
    <a:srgbClr val="FFD1D1"/>
    <a:srgbClr val="548235"/>
    <a:srgbClr val="CA2A2A"/>
    <a:srgbClr val="FFFFFF"/>
    <a:srgbClr val="ED7D31"/>
    <a:srgbClr val="F7C7A7"/>
    <a:srgbClr val="B45539"/>
    <a:srgbClr val="4E83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AAEDB7-8DBB-4B2C-8AE7-BDC17388D0C1}" v="22" dt="2025-07-16T10:43:44.90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64"/>
  </p:normalViewPr>
  <p:slideViewPr>
    <p:cSldViewPr snapToGrid="0">
      <p:cViewPr>
        <p:scale>
          <a:sx n="75" d="100"/>
          <a:sy n="75" d="100"/>
        </p:scale>
        <p:origin x="1560" y="36"/>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久保 初寧" userId="d8907df7-11f3-4518-8b1b-302f93792b06" providerId="ADAL" clId="{FAAAEDB7-8DBB-4B2C-8AE7-BDC17388D0C1}"/>
    <pc:docChg chg="undo redo custSel addSld delSld modSld addMainMaster delMainMaster modMainMaster delSection modSection">
      <pc:chgData name="久保 初寧" userId="d8907df7-11f3-4518-8b1b-302f93792b06" providerId="ADAL" clId="{FAAAEDB7-8DBB-4B2C-8AE7-BDC17388D0C1}" dt="2025-07-22T05:08:09.175" v="6712" actId="20577"/>
      <pc:docMkLst>
        <pc:docMk/>
      </pc:docMkLst>
      <pc:sldChg chg="addSp delSp modSp mod">
        <pc:chgData name="久保 初寧" userId="d8907df7-11f3-4518-8b1b-302f93792b06" providerId="ADAL" clId="{FAAAEDB7-8DBB-4B2C-8AE7-BDC17388D0C1}" dt="2025-07-22T05:08:09.175" v="6712" actId="20577"/>
        <pc:sldMkLst>
          <pc:docMk/>
          <pc:sldMk cId="1557181452" sldId="263"/>
        </pc:sldMkLst>
        <pc:spChg chg="add mod">
          <ac:chgData name="久保 初寧" userId="d8907df7-11f3-4518-8b1b-302f93792b06" providerId="ADAL" clId="{FAAAEDB7-8DBB-4B2C-8AE7-BDC17388D0C1}" dt="2025-07-16T10:43:35.383" v="6352" actId="14100"/>
          <ac:spMkLst>
            <pc:docMk/>
            <pc:sldMk cId="1557181452" sldId="263"/>
            <ac:spMk id="21" creationId="{605BF740-DCB1-3E14-3216-A8B8BFD3ACA2}"/>
          </ac:spMkLst>
        </pc:spChg>
        <pc:spChg chg="add mod">
          <ac:chgData name="久保 初寧" userId="d8907df7-11f3-4518-8b1b-302f93792b06" providerId="ADAL" clId="{FAAAEDB7-8DBB-4B2C-8AE7-BDC17388D0C1}" dt="2025-07-16T10:34:54.994" v="5608" actId="1035"/>
          <ac:spMkLst>
            <pc:docMk/>
            <pc:sldMk cId="1557181452" sldId="263"/>
            <ac:spMk id="22" creationId="{F6CDD845-5397-CCB6-AEC5-DE77096413DC}"/>
          </ac:spMkLst>
        </pc:spChg>
        <pc:spChg chg="add mod">
          <ac:chgData name="久保 初寧" userId="d8907df7-11f3-4518-8b1b-302f93792b06" providerId="ADAL" clId="{FAAAEDB7-8DBB-4B2C-8AE7-BDC17388D0C1}" dt="2025-07-16T10:34:43.732" v="5603" actId="1035"/>
          <ac:spMkLst>
            <pc:docMk/>
            <pc:sldMk cId="1557181452" sldId="263"/>
            <ac:spMk id="23" creationId="{5F0830DA-16D9-1E2D-A11F-DBD5E2798E28}"/>
          </ac:spMkLst>
        </pc:spChg>
        <pc:spChg chg="mod">
          <ac:chgData name="久保 初寧" userId="d8907df7-11f3-4518-8b1b-302f93792b06" providerId="ADAL" clId="{FAAAEDB7-8DBB-4B2C-8AE7-BDC17388D0C1}" dt="2025-07-12T04:01:03.279" v="1279" actId="20577"/>
          <ac:spMkLst>
            <pc:docMk/>
            <pc:sldMk cId="1557181452" sldId="263"/>
            <ac:spMk id="27" creationId="{E1738ABD-B0E6-4AF9-A733-69F800B4B7D6}"/>
          </ac:spMkLst>
        </pc:spChg>
        <pc:spChg chg="mod">
          <ac:chgData name="久保 初寧" userId="d8907df7-11f3-4518-8b1b-302f93792b06" providerId="ADAL" clId="{FAAAEDB7-8DBB-4B2C-8AE7-BDC17388D0C1}" dt="2025-07-22T05:08:09.175" v="6712" actId="20577"/>
          <ac:spMkLst>
            <pc:docMk/>
            <pc:sldMk cId="1557181452" sldId="263"/>
            <ac:spMk id="36" creationId="{1C3C60A7-54C2-CD47-8970-66607B429A7F}"/>
          </ac:spMkLst>
        </pc:spChg>
        <pc:spChg chg="mod">
          <ac:chgData name="久保 初寧" userId="d8907df7-11f3-4518-8b1b-302f93792b06" providerId="ADAL" clId="{FAAAEDB7-8DBB-4B2C-8AE7-BDC17388D0C1}" dt="2025-07-12T03:48:45.736" v="548" actId="20577"/>
          <ac:spMkLst>
            <pc:docMk/>
            <pc:sldMk cId="1557181452" sldId="263"/>
            <ac:spMk id="39" creationId="{EE6A9CBC-79BE-2E4F-BF83-5B4C9BA28A01}"/>
          </ac:spMkLst>
        </pc:spChg>
        <pc:spChg chg="mod">
          <ac:chgData name="久保 初寧" userId="d8907df7-11f3-4518-8b1b-302f93792b06" providerId="ADAL" clId="{FAAAEDB7-8DBB-4B2C-8AE7-BDC17388D0C1}" dt="2025-07-16T10:56:59.022" v="6607" actId="20577"/>
          <ac:spMkLst>
            <pc:docMk/>
            <pc:sldMk cId="1557181452" sldId="263"/>
            <ac:spMk id="43" creationId="{1B28B507-D6C3-8846-A71A-ABF03EC36554}"/>
          </ac:spMkLst>
        </pc:spChg>
        <pc:spChg chg="mod">
          <ac:chgData name="久保 初寧" userId="d8907df7-11f3-4518-8b1b-302f93792b06" providerId="ADAL" clId="{FAAAEDB7-8DBB-4B2C-8AE7-BDC17388D0C1}" dt="2025-07-16T10:26:25.735" v="4948" actId="1035"/>
          <ac:spMkLst>
            <pc:docMk/>
            <pc:sldMk cId="1557181452" sldId="263"/>
            <ac:spMk id="44" creationId="{3F7541B9-8513-964D-BAB7-ABEF4A80CBE8}"/>
          </ac:spMkLst>
        </pc:spChg>
        <pc:spChg chg="mod">
          <ac:chgData name="久保 初寧" userId="d8907df7-11f3-4518-8b1b-302f93792b06" providerId="ADAL" clId="{FAAAEDB7-8DBB-4B2C-8AE7-BDC17388D0C1}" dt="2025-07-16T07:50:21.511" v="1986" actId="20577"/>
          <ac:spMkLst>
            <pc:docMk/>
            <pc:sldMk cId="1557181452" sldId="263"/>
            <ac:spMk id="63" creationId="{30C06529-C450-4837-92BF-E5CE03B55477}"/>
          </ac:spMkLst>
        </pc:spChg>
        <pc:spChg chg="mod">
          <ac:chgData name="久保 初寧" userId="d8907df7-11f3-4518-8b1b-302f93792b06" providerId="ADAL" clId="{FAAAEDB7-8DBB-4B2C-8AE7-BDC17388D0C1}" dt="2025-07-16T10:39:06.535" v="5934" actId="20577"/>
          <ac:spMkLst>
            <pc:docMk/>
            <pc:sldMk cId="1557181452" sldId="263"/>
            <ac:spMk id="71" creationId="{9588FF1F-B366-439D-BEFD-F39069D22737}"/>
          </ac:spMkLst>
        </pc:spChg>
        <pc:spChg chg="mod">
          <ac:chgData name="久保 初寧" userId="d8907df7-11f3-4518-8b1b-302f93792b06" providerId="ADAL" clId="{FAAAEDB7-8DBB-4B2C-8AE7-BDC17388D0C1}" dt="2025-07-12T03:47:59.255" v="523" actId="20577"/>
          <ac:spMkLst>
            <pc:docMk/>
            <pc:sldMk cId="1557181452" sldId="263"/>
            <ac:spMk id="72" creationId="{2797E2DA-F20E-46D6-BDA5-885C4E2B9B06}"/>
          </ac:spMkLst>
        </pc:spChg>
        <pc:grpChg chg="mod">
          <ac:chgData name="久保 初寧" userId="d8907df7-11f3-4518-8b1b-302f93792b06" providerId="ADAL" clId="{FAAAEDB7-8DBB-4B2C-8AE7-BDC17388D0C1}" dt="2025-07-16T10:26:25.735" v="4948" actId="1035"/>
          <ac:grpSpMkLst>
            <pc:docMk/>
            <pc:sldMk cId="1557181452" sldId="263"/>
            <ac:grpSpMk id="3" creationId="{72B604CA-7278-B84F-DBC7-A716C3746922}"/>
          </ac:grpSpMkLst>
        </pc:grpChg>
        <pc:picChg chg="add mod">
          <ac:chgData name="久保 初寧" userId="d8907df7-11f3-4518-8b1b-302f93792b06" providerId="ADAL" clId="{FAAAEDB7-8DBB-4B2C-8AE7-BDC17388D0C1}" dt="2025-07-12T04:01:58.945" v="1286" actId="1076"/>
          <ac:picMkLst>
            <pc:docMk/>
            <pc:sldMk cId="1557181452" sldId="263"/>
            <ac:picMk id="10" creationId="{09B99CBF-5B4F-A867-E84A-B60EE4E02268}"/>
          </ac:picMkLst>
        </pc:picChg>
        <pc:picChg chg="add mod modCrop">
          <ac:chgData name="久保 初寧" userId="d8907df7-11f3-4518-8b1b-302f93792b06" providerId="ADAL" clId="{FAAAEDB7-8DBB-4B2C-8AE7-BDC17388D0C1}" dt="2025-07-16T10:17:48.773" v="4699" actId="1076"/>
          <ac:picMkLst>
            <pc:docMk/>
            <pc:sldMk cId="1557181452" sldId="263"/>
            <ac:picMk id="12" creationId="{0B79816F-5CFC-45EA-610F-B2F7EEA21423}"/>
          </ac:picMkLst>
        </pc:picChg>
        <pc:picChg chg="add mod">
          <ac:chgData name="久保 初寧" userId="d8907df7-11f3-4518-8b1b-302f93792b06" providerId="ADAL" clId="{FAAAEDB7-8DBB-4B2C-8AE7-BDC17388D0C1}" dt="2025-07-16T10:34:49.126" v="5606" actId="1035"/>
          <ac:picMkLst>
            <pc:docMk/>
            <pc:sldMk cId="1557181452" sldId="263"/>
            <ac:picMk id="14" creationId="{5905AA71-530C-EECF-9A2C-12D98E64CBE3}"/>
          </ac:picMkLst>
        </pc:picChg>
        <pc:picChg chg="add mod">
          <ac:chgData name="久保 初寧" userId="d8907df7-11f3-4518-8b1b-302f93792b06" providerId="ADAL" clId="{FAAAEDB7-8DBB-4B2C-8AE7-BDC17388D0C1}" dt="2025-07-16T10:34:10.313" v="5594" actId="1076"/>
          <ac:picMkLst>
            <pc:docMk/>
            <pc:sldMk cId="1557181452" sldId="263"/>
            <ac:picMk id="25" creationId="{C176E48A-E497-7DA6-D836-71E3AB483610}"/>
          </ac:picMkLst>
        </pc:picChg>
        <pc:cxnChg chg="mod">
          <ac:chgData name="久保 初寧" userId="d8907df7-11f3-4518-8b1b-302f93792b06" providerId="ADAL" clId="{FAAAEDB7-8DBB-4B2C-8AE7-BDC17388D0C1}" dt="2025-07-16T10:27:19.918" v="4955" actId="208"/>
          <ac:cxnSpMkLst>
            <pc:docMk/>
            <pc:sldMk cId="1557181452" sldId="263"/>
            <ac:cxnSpMk id="52" creationId="{B19250C8-C82D-4592-8C4A-C73EBBF6C253}"/>
          </ac:cxnSpMkLst>
        </pc:cxnChg>
        <pc:cxnChg chg="mod">
          <ac:chgData name="久保 初寧" userId="d8907df7-11f3-4518-8b1b-302f93792b06" providerId="ADAL" clId="{FAAAEDB7-8DBB-4B2C-8AE7-BDC17388D0C1}" dt="2025-07-16T10:38:39.756" v="5910" actId="1036"/>
          <ac:cxnSpMkLst>
            <pc:docMk/>
            <pc:sldMk cId="1557181452" sldId="263"/>
            <ac:cxnSpMk id="81" creationId="{7A3FCA4A-7CF3-4C3D-A256-EB673B68A899}"/>
          </ac:cxnSpMkLst>
        </pc:cxnChg>
      </pc:sldChg>
      <pc:sldChg chg="addSp delSp modSp new mod">
        <pc:chgData name="久保 初寧" userId="d8907df7-11f3-4518-8b1b-302f93792b06" providerId="ADAL" clId="{FAAAEDB7-8DBB-4B2C-8AE7-BDC17388D0C1}" dt="2025-07-16T10:57:51.604" v="6634" actId="20577"/>
        <pc:sldMkLst>
          <pc:docMk/>
          <pc:sldMk cId="2028183354" sldId="264"/>
        </pc:sldMkLst>
        <pc:spChg chg="add mod">
          <ac:chgData name="久保 初寧" userId="d8907df7-11f3-4518-8b1b-302f93792b06" providerId="ADAL" clId="{FAAAEDB7-8DBB-4B2C-8AE7-BDC17388D0C1}" dt="2025-07-16T10:12:05.395" v="4339"/>
          <ac:spMkLst>
            <pc:docMk/>
            <pc:sldMk cId="2028183354" sldId="264"/>
            <ac:spMk id="2" creationId="{F7AC79F8-F3AF-EE95-9CBA-BB4039D64C2F}"/>
          </ac:spMkLst>
        </pc:spChg>
        <pc:spChg chg="add mod">
          <ac:chgData name="久保 初寧" userId="d8907df7-11f3-4518-8b1b-302f93792b06" providerId="ADAL" clId="{FAAAEDB7-8DBB-4B2C-8AE7-BDC17388D0C1}" dt="2025-07-16T10:12:05.395" v="4339"/>
          <ac:spMkLst>
            <pc:docMk/>
            <pc:sldMk cId="2028183354" sldId="264"/>
            <ac:spMk id="3" creationId="{90E79001-0F24-1575-69B0-4B5A0D9D4885}"/>
          </ac:spMkLst>
        </pc:spChg>
        <pc:spChg chg="add mod">
          <ac:chgData name="久保 初寧" userId="d8907df7-11f3-4518-8b1b-302f93792b06" providerId="ADAL" clId="{FAAAEDB7-8DBB-4B2C-8AE7-BDC17388D0C1}" dt="2025-07-16T10:12:05.395" v="4339"/>
          <ac:spMkLst>
            <pc:docMk/>
            <pc:sldMk cId="2028183354" sldId="264"/>
            <ac:spMk id="4" creationId="{9F8A6796-DD97-CA4A-8711-BB1A12655125}"/>
          </ac:spMkLst>
        </pc:spChg>
        <pc:spChg chg="add mod">
          <ac:chgData name="久保 初寧" userId="d8907df7-11f3-4518-8b1b-302f93792b06" providerId="ADAL" clId="{FAAAEDB7-8DBB-4B2C-8AE7-BDC17388D0C1}" dt="2025-07-16T10:13:06.924" v="4342" actId="14100"/>
          <ac:spMkLst>
            <pc:docMk/>
            <pc:sldMk cId="2028183354" sldId="264"/>
            <ac:spMk id="5" creationId="{11AA476B-12B2-D071-FB91-668CE08E8CE9}"/>
          </ac:spMkLst>
        </pc:spChg>
        <pc:spChg chg="add mod">
          <ac:chgData name="久保 初寧" userId="d8907df7-11f3-4518-8b1b-302f93792b06" providerId="ADAL" clId="{FAAAEDB7-8DBB-4B2C-8AE7-BDC17388D0C1}" dt="2025-07-16T10:12:35.774" v="4340"/>
          <ac:spMkLst>
            <pc:docMk/>
            <pc:sldMk cId="2028183354" sldId="264"/>
            <ac:spMk id="7" creationId="{89559924-9864-A311-1602-E962E2030B4F}"/>
          </ac:spMkLst>
        </pc:spChg>
        <pc:spChg chg="mod">
          <ac:chgData name="久保 初寧" userId="d8907df7-11f3-4518-8b1b-302f93792b06" providerId="ADAL" clId="{FAAAEDB7-8DBB-4B2C-8AE7-BDC17388D0C1}" dt="2025-07-16T10:13:27.503" v="4343"/>
          <ac:spMkLst>
            <pc:docMk/>
            <pc:sldMk cId="2028183354" sldId="264"/>
            <ac:spMk id="15" creationId="{31C40C9F-38D0-D9F4-237D-99B8E1627EBB}"/>
          </ac:spMkLst>
        </pc:spChg>
        <pc:spChg chg="mod">
          <ac:chgData name="久保 初寧" userId="d8907df7-11f3-4518-8b1b-302f93792b06" providerId="ADAL" clId="{FAAAEDB7-8DBB-4B2C-8AE7-BDC17388D0C1}" dt="2025-07-16T10:13:27.503" v="4343"/>
          <ac:spMkLst>
            <pc:docMk/>
            <pc:sldMk cId="2028183354" sldId="264"/>
            <ac:spMk id="16" creationId="{4C99404F-91A4-CE82-E93C-64B5EDDA3324}"/>
          </ac:spMkLst>
        </pc:spChg>
        <pc:spChg chg="add mod">
          <ac:chgData name="久保 初寧" userId="d8907df7-11f3-4518-8b1b-302f93792b06" providerId="ADAL" clId="{FAAAEDB7-8DBB-4B2C-8AE7-BDC17388D0C1}" dt="2025-07-16T10:57:51.604" v="6634" actId="20577"/>
          <ac:spMkLst>
            <pc:docMk/>
            <pc:sldMk cId="2028183354" sldId="264"/>
            <ac:spMk id="17" creationId="{34830231-4795-B43D-80C8-CF74359A9F3C}"/>
          </ac:spMkLst>
        </pc:spChg>
        <pc:spChg chg="add mod">
          <ac:chgData name="久保 初寧" userId="d8907df7-11f3-4518-8b1b-302f93792b06" providerId="ADAL" clId="{FAAAEDB7-8DBB-4B2C-8AE7-BDC17388D0C1}" dt="2025-07-16T10:44:20.025" v="6487" actId="1035"/>
          <ac:spMkLst>
            <pc:docMk/>
            <pc:sldMk cId="2028183354" sldId="264"/>
            <ac:spMk id="18" creationId="{9E6023CE-5ACC-2F4B-073F-ADA1FFB8B0FB}"/>
          </ac:spMkLst>
        </pc:spChg>
        <pc:spChg chg="add mod">
          <ac:chgData name="久保 初寧" userId="d8907df7-11f3-4518-8b1b-302f93792b06" providerId="ADAL" clId="{FAAAEDB7-8DBB-4B2C-8AE7-BDC17388D0C1}" dt="2025-07-16T10:41:35.972" v="6336" actId="115"/>
          <ac:spMkLst>
            <pc:docMk/>
            <pc:sldMk cId="2028183354" sldId="264"/>
            <ac:spMk id="22" creationId="{1E20FE92-5B73-6AF0-0A87-5E939066BA64}"/>
          </ac:spMkLst>
        </pc:spChg>
        <pc:spChg chg="add mod">
          <ac:chgData name="久保 初寧" userId="d8907df7-11f3-4518-8b1b-302f93792b06" providerId="ADAL" clId="{FAAAEDB7-8DBB-4B2C-8AE7-BDC17388D0C1}" dt="2025-07-16T10:39:31.149" v="5979" actId="20577"/>
          <ac:spMkLst>
            <pc:docMk/>
            <pc:sldMk cId="2028183354" sldId="264"/>
            <ac:spMk id="23" creationId="{CE79A417-CDB5-561F-49A5-F3187A82B2EA}"/>
          </ac:spMkLst>
        </pc:spChg>
        <pc:spChg chg="add mod">
          <ac:chgData name="久保 初寧" userId="d8907df7-11f3-4518-8b1b-302f93792b06" providerId="ADAL" clId="{FAAAEDB7-8DBB-4B2C-8AE7-BDC17388D0C1}" dt="2025-07-16T10:43:58.708" v="6454" actId="1035"/>
          <ac:spMkLst>
            <pc:docMk/>
            <pc:sldMk cId="2028183354" sldId="264"/>
            <ac:spMk id="26" creationId="{AB59D3F0-B8B8-AD1A-2544-2C6E7AEE8C88}"/>
          </ac:spMkLst>
        </pc:spChg>
        <pc:grpChg chg="add mod">
          <ac:chgData name="久保 初寧" userId="d8907df7-11f3-4518-8b1b-302f93792b06" providerId="ADAL" clId="{FAAAEDB7-8DBB-4B2C-8AE7-BDC17388D0C1}" dt="2025-07-16T10:44:20.025" v="6487" actId="1035"/>
          <ac:grpSpMkLst>
            <pc:docMk/>
            <pc:sldMk cId="2028183354" sldId="264"/>
            <ac:grpSpMk id="14" creationId="{99403904-5EC6-28E2-3534-A70F222205D2}"/>
          </ac:grpSpMkLst>
        </pc:grpChg>
        <pc:picChg chg="add mod">
          <ac:chgData name="久保 初寧" userId="d8907df7-11f3-4518-8b1b-302f93792b06" providerId="ADAL" clId="{FAAAEDB7-8DBB-4B2C-8AE7-BDC17388D0C1}" dt="2025-07-16T10:12:35.774" v="4340"/>
          <ac:picMkLst>
            <pc:docMk/>
            <pc:sldMk cId="2028183354" sldId="264"/>
            <ac:picMk id="8" creationId="{F180B03C-27A2-29D6-B62B-F02BB5BA4B01}"/>
          </ac:picMkLst>
        </pc:picChg>
        <pc:picChg chg="add mod">
          <ac:chgData name="久保 初寧" userId="d8907df7-11f3-4518-8b1b-302f93792b06" providerId="ADAL" clId="{FAAAEDB7-8DBB-4B2C-8AE7-BDC17388D0C1}" dt="2025-07-16T10:12:35.774" v="4340"/>
          <ac:picMkLst>
            <pc:docMk/>
            <pc:sldMk cId="2028183354" sldId="264"/>
            <ac:picMk id="10" creationId="{6583825F-100C-CD86-9169-1564D71FC22E}"/>
          </ac:picMkLst>
        </pc:picChg>
        <pc:picChg chg="add mod">
          <ac:chgData name="久保 初寧" userId="d8907df7-11f3-4518-8b1b-302f93792b06" providerId="ADAL" clId="{FAAAEDB7-8DBB-4B2C-8AE7-BDC17388D0C1}" dt="2025-07-16T10:12:35.774" v="4340"/>
          <ac:picMkLst>
            <pc:docMk/>
            <pc:sldMk cId="2028183354" sldId="264"/>
            <ac:picMk id="11" creationId="{6C0315D8-2F56-1E2F-6282-A8784DD127D2}"/>
          </ac:picMkLst>
        </pc:picChg>
        <pc:picChg chg="add mod">
          <ac:chgData name="久保 初寧" userId="d8907df7-11f3-4518-8b1b-302f93792b06" providerId="ADAL" clId="{FAAAEDB7-8DBB-4B2C-8AE7-BDC17388D0C1}" dt="2025-07-16T10:12:54.945" v="4341"/>
          <ac:picMkLst>
            <pc:docMk/>
            <pc:sldMk cId="2028183354" sldId="264"/>
            <ac:picMk id="12" creationId="{1E413EEA-25D8-7EE6-A327-2A5360FA8464}"/>
          </ac:picMkLst>
        </pc:picChg>
        <pc:picChg chg="add mod">
          <ac:chgData name="久保 初寧" userId="d8907df7-11f3-4518-8b1b-302f93792b06" providerId="ADAL" clId="{FAAAEDB7-8DBB-4B2C-8AE7-BDC17388D0C1}" dt="2025-07-16T10:44:20.025" v="6487" actId="1035"/>
          <ac:picMkLst>
            <pc:docMk/>
            <pc:sldMk cId="2028183354" sldId="264"/>
            <ac:picMk id="19" creationId="{A97282B8-4926-4D33-C562-97FA2268FDAB}"/>
          </ac:picMkLst>
        </pc:picChg>
        <pc:picChg chg="add mod">
          <ac:chgData name="久保 初寧" userId="d8907df7-11f3-4518-8b1b-302f93792b06" providerId="ADAL" clId="{FAAAEDB7-8DBB-4B2C-8AE7-BDC17388D0C1}" dt="2025-07-16T10:44:20.025" v="6487" actId="1035"/>
          <ac:picMkLst>
            <pc:docMk/>
            <pc:sldMk cId="2028183354" sldId="264"/>
            <ac:picMk id="20" creationId="{8E54BB47-9938-E9C2-EFD9-BD4211A6E441}"/>
          </ac:picMkLst>
        </pc:picChg>
        <pc:picChg chg="add mod modCrop">
          <ac:chgData name="久保 初寧" userId="d8907df7-11f3-4518-8b1b-302f93792b06" providerId="ADAL" clId="{FAAAEDB7-8DBB-4B2C-8AE7-BDC17388D0C1}" dt="2025-07-16T10:43:26.236" v="6351" actId="1076"/>
          <ac:picMkLst>
            <pc:docMk/>
            <pc:sldMk cId="2028183354" sldId="264"/>
            <ac:picMk id="25" creationId="{350B0216-3B70-825A-C987-54B0AEF4FF2A}"/>
          </ac:picMkLst>
        </pc:picChg>
        <pc:cxnChg chg="add mod">
          <ac:chgData name="久保 初寧" userId="d8907df7-11f3-4518-8b1b-302f93792b06" providerId="ADAL" clId="{FAAAEDB7-8DBB-4B2C-8AE7-BDC17388D0C1}" dt="2025-07-16T10:13:06.924" v="4342" actId="14100"/>
          <ac:cxnSpMkLst>
            <pc:docMk/>
            <pc:sldMk cId="2028183354" sldId="264"/>
            <ac:cxnSpMk id="6" creationId="{42205C20-4577-E371-AEAD-694DE58E989E}"/>
          </ac:cxnSpMkLst>
        </pc:cxnChg>
        <pc:cxnChg chg="add mod">
          <ac:chgData name="久保 初寧" userId="d8907df7-11f3-4518-8b1b-302f93792b06" providerId="ADAL" clId="{FAAAEDB7-8DBB-4B2C-8AE7-BDC17388D0C1}" dt="2025-07-16T10:12:35.774" v="4340"/>
          <ac:cxnSpMkLst>
            <pc:docMk/>
            <pc:sldMk cId="2028183354" sldId="264"/>
            <ac:cxnSpMk id="9" creationId="{55C3641D-389E-687C-D959-CC45CCDDBF96}"/>
          </ac:cxnSpMkLst>
        </pc:cxnChg>
      </pc:sldChg>
      <pc:sldChg chg="addSp delSp modSp add del mod">
        <pc:chgData name="久保 初寧" userId="d8907df7-11f3-4518-8b1b-302f93792b06" providerId="ADAL" clId="{FAAAEDB7-8DBB-4B2C-8AE7-BDC17388D0C1}" dt="2025-07-16T10:10:58.117" v="4334" actId="47"/>
        <pc:sldMkLst>
          <pc:docMk/>
          <pc:sldMk cId="2355969807" sldId="273"/>
        </pc:sldMkLst>
      </pc:sldChg>
      <pc:sldChg chg="del">
        <pc:chgData name="久保 初寧" userId="d8907df7-11f3-4518-8b1b-302f93792b06" providerId="ADAL" clId="{FAAAEDB7-8DBB-4B2C-8AE7-BDC17388D0C1}" dt="2025-07-12T04:02:22.506" v="1288" actId="47"/>
        <pc:sldMkLst>
          <pc:docMk/>
          <pc:sldMk cId="1627460330" sldId="274"/>
        </pc:sldMkLst>
      </pc:sldChg>
      <pc:sldMasterChg chg="delSldLayout">
        <pc:chgData name="久保 初寧" userId="d8907df7-11f3-4518-8b1b-302f93792b06" providerId="ADAL" clId="{FAAAEDB7-8DBB-4B2C-8AE7-BDC17388D0C1}" dt="2025-07-12T04:02:22.506" v="1288" actId="47"/>
        <pc:sldMasterMkLst>
          <pc:docMk/>
          <pc:sldMasterMk cId="3677545237" sldId="2147483660"/>
        </pc:sldMasterMkLst>
        <pc:sldLayoutChg chg="del">
          <pc:chgData name="久保 初寧" userId="d8907df7-11f3-4518-8b1b-302f93792b06" providerId="ADAL" clId="{FAAAEDB7-8DBB-4B2C-8AE7-BDC17388D0C1}" dt="2025-07-12T04:02:22.506" v="1288" actId="47"/>
          <pc:sldLayoutMkLst>
            <pc:docMk/>
            <pc:sldMasterMk cId="3677545237" sldId="2147483660"/>
            <pc:sldLayoutMk cId="2695202960" sldId="2147483662"/>
          </pc:sldLayoutMkLst>
        </pc:sldLayoutChg>
      </pc:sldMasterChg>
      <pc:sldMasterChg chg="new mod addSldLayout">
        <pc:chgData name="久保 初寧" userId="d8907df7-11f3-4518-8b1b-302f93792b06" providerId="ADAL" clId="{FAAAEDB7-8DBB-4B2C-8AE7-BDC17388D0C1}" dt="2025-07-16T10:11:31.875" v="4337" actId="6938"/>
        <pc:sldMasterMkLst>
          <pc:docMk/>
          <pc:sldMasterMk cId="3025274813" sldId="2147483662"/>
        </pc:sldMasterMkLst>
        <pc:sldLayoutChg chg="new replId">
          <pc:chgData name="久保 初寧" userId="d8907df7-11f3-4518-8b1b-302f93792b06" providerId="ADAL" clId="{FAAAEDB7-8DBB-4B2C-8AE7-BDC17388D0C1}" dt="2025-07-16T10:11:31.875" v="4337" actId="6938"/>
          <pc:sldLayoutMkLst>
            <pc:docMk/>
            <pc:sldMasterMk cId="3025274813" sldId="2147483662"/>
            <pc:sldLayoutMk cId="18866600" sldId="2147483663"/>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3244999275" sldId="2147483664"/>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1018798442" sldId="2147483665"/>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1392309820" sldId="2147483666"/>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436039027" sldId="2147483667"/>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3539381381" sldId="2147483668"/>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3981900671" sldId="2147483669"/>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2219167342" sldId="2147483670"/>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507036797" sldId="2147483671"/>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3765328173" sldId="2147483672"/>
          </pc:sldLayoutMkLst>
        </pc:sldLayoutChg>
        <pc:sldLayoutChg chg="new replId">
          <pc:chgData name="久保 初寧" userId="d8907df7-11f3-4518-8b1b-302f93792b06" providerId="ADAL" clId="{FAAAEDB7-8DBB-4B2C-8AE7-BDC17388D0C1}" dt="2025-07-16T10:11:31.875" v="4337" actId="6938"/>
          <pc:sldLayoutMkLst>
            <pc:docMk/>
            <pc:sldMasterMk cId="3025274813" sldId="2147483662"/>
            <pc:sldLayoutMk cId="2677216010" sldId="2147483673"/>
          </pc:sldLayoutMkLst>
        </pc:sldLayoutChg>
      </pc:sldMasterChg>
      <pc:sldMasterChg chg="new del mod addSldLayout delSldLayout">
        <pc:chgData name="久保 初寧" userId="d8907df7-11f3-4518-8b1b-302f93792b06" providerId="ADAL" clId="{FAAAEDB7-8DBB-4B2C-8AE7-BDC17388D0C1}" dt="2025-07-16T10:11:19.249" v="4336" actId="6938"/>
        <pc:sldMasterMkLst>
          <pc:docMk/>
          <pc:sldMasterMk cId="3448195881" sldId="2147483662"/>
        </pc:sldMasterMkLst>
        <pc:sldLayoutChg chg="new del replId">
          <pc:chgData name="久保 初寧" userId="d8907df7-11f3-4518-8b1b-302f93792b06" providerId="ADAL" clId="{FAAAEDB7-8DBB-4B2C-8AE7-BDC17388D0C1}" dt="2025-07-16T10:11:19.249" v="4336" actId="6938"/>
          <pc:sldLayoutMkLst>
            <pc:docMk/>
            <pc:sldMasterMk cId="3448195881" sldId="2147483662"/>
            <pc:sldLayoutMk cId="3980522052" sldId="2147483663"/>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1226068226" sldId="2147483664"/>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1961032883" sldId="2147483665"/>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1781583960" sldId="2147483666"/>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1895230924" sldId="2147483667"/>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1129265635" sldId="2147483668"/>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2681715933" sldId="2147483669"/>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2029867123" sldId="2147483670"/>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843322304" sldId="2147483671"/>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1914231467" sldId="2147483672"/>
          </pc:sldLayoutMkLst>
        </pc:sldLayoutChg>
        <pc:sldLayoutChg chg="new del replId">
          <pc:chgData name="久保 初寧" userId="d8907df7-11f3-4518-8b1b-302f93792b06" providerId="ADAL" clId="{FAAAEDB7-8DBB-4B2C-8AE7-BDC17388D0C1}" dt="2025-07-16T10:11:19.249" v="4336" actId="6938"/>
          <pc:sldLayoutMkLst>
            <pc:docMk/>
            <pc:sldMasterMk cId="3448195881" sldId="2147483662"/>
            <pc:sldLayoutMk cId="973055847" sldId="2147483673"/>
          </pc:sldLayoutMkLst>
        </pc:sldLayoutChg>
      </pc:sldMasterChg>
    </pc:docChg>
  </pc:docChgLst>
  <pc:docChgLst>
    <pc:chgData name="久保 初寧" userId="d8907df7-11f3-4518-8b1b-302f93792b06" providerId="ADAL" clId="{2BDBBB62-85B7-4979-AE0E-4645BD70D273}"/>
    <pc:docChg chg="undo custSel delSld modSld delSection modSection">
      <pc:chgData name="久保 初寧" userId="d8907df7-11f3-4518-8b1b-302f93792b06" providerId="ADAL" clId="{2BDBBB62-85B7-4979-AE0E-4645BD70D273}" dt="2025-04-28T00:57:39.415" v="406" actId="20577"/>
      <pc:docMkLst>
        <pc:docMk/>
      </pc:docMkLst>
      <pc:sldChg chg="addSp delSp modSp mod">
        <pc:chgData name="久保 初寧" userId="d8907df7-11f3-4518-8b1b-302f93792b06" providerId="ADAL" clId="{2BDBBB62-85B7-4979-AE0E-4645BD70D273}" dt="2025-04-28T00:57:39.415" v="406" actId="20577"/>
        <pc:sldMkLst>
          <pc:docMk/>
          <pc:sldMk cId="1557181452" sldId="263"/>
        </pc:sldMkLst>
      </pc:sldChg>
      <pc:sldChg chg="del">
        <pc:chgData name="久保 初寧" userId="d8907df7-11f3-4518-8b1b-302f93792b06" providerId="ADAL" clId="{2BDBBB62-85B7-4979-AE0E-4645BD70D273}" dt="2025-04-28T00:18:39.751" v="0" actId="18676"/>
        <pc:sldMkLst>
          <pc:docMk/>
          <pc:sldMk cId="4065364834" sldId="269"/>
        </pc:sldMkLst>
      </pc:sldChg>
      <pc:sldChg chg="del">
        <pc:chgData name="久保 初寧" userId="d8907df7-11f3-4518-8b1b-302f93792b06" providerId="ADAL" clId="{2BDBBB62-85B7-4979-AE0E-4645BD70D273}" dt="2025-04-28T00:18:45.874" v="1" actId="18676"/>
        <pc:sldMkLst>
          <pc:docMk/>
          <pc:sldMk cId="2355969807" sldId="273"/>
        </pc:sldMkLst>
      </pc:sldChg>
    </pc:docChg>
  </pc:docChgLst>
  <pc:docChgLst>
    <pc:chgData name="久保 初寧" userId="S::kubo.hatsune@univ.coop::d8907df7-11f3-4518-8b1b-302f93792b06" providerId="AD" clId="Web-{4084CF4A-4B3D-C034-950C-97014C012373}"/>
    <pc:docChg chg="modSld">
      <pc:chgData name="久保 初寧" userId="S::kubo.hatsune@univ.coop::d8907df7-11f3-4518-8b1b-302f93792b06" providerId="AD" clId="Web-{4084CF4A-4B3D-C034-950C-97014C012373}" dt="2025-07-17T05:01:31.288" v="34" actId="20577"/>
      <pc:docMkLst>
        <pc:docMk/>
      </pc:docMkLst>
      <pc:sldChg chg="modSp">
        <pc:chgData name="久保 初寧" userId="S::kubo.hatsune@univ.coop::d8907df7-11f3-4518-8b1b-302f93792b06" providerId="AD" clId="Web-{4084CF4A-4B3D-C034-950C-97014C012373}" dt="2025-07-17T04:23:04.882" v="2" actId="20577"/>
        <pc:sldMkLst>
          <pc:docMk/>
          <pc:sldMk cId="1557181452" sldId="263"/>
        </pc:sldMkLst>
        <pc:spChg chg="mod">
          <ac:chgData name="久保 初寧" userId="S::kubo.hatsune@univ.coop::d8907df7-11f3-4518-8b1b-302f93792b06" providerId="AD" clId="Web-{4084CF4A-4B3D-C034-950C-97014C012373}" dt="2025-07-17T04:23:04.882" v="2" actId="20577"/>
          <ac:spMkLst>
            <pc:docMk/>
            <pc:sldMk cId="1557181452" sldId="263"/>
            <ac:spMk id="22" creationId="{F6CDD845-5397-CCB6-AEC5-DE77096413DC}"/>
          </ac:spMkLst>
        </pc:spChg>
      </pc:sldChg>
      <pc:sldChg chg="modSp">
        <pc:chgData name="久保 初寧" userId="S::kubo.hatsune@univ.coop::d8907df7-11f3-4518-8b1b-302f93792b06" providerId="AD" clId="Web-{4084CF4A-4B3D-C034-950C-97014C012373}" dt="2025-07-17T05:01:31.288" v="34" actId="20577"/>
        <pc:sldMkLst>
          <pc:docMk/>
          <pc:sldMk cId="2028183354" sldId="264"/>
        </pc:sldMkLst>
        <pc:spChg chg="mod">
          <ac:chgData name="久保 初寧" userId="S::kubo.hatsune@univ.coop::d8907df7-11f3-4518-8b1b-302f93792b06" providerId="AD" clId="Web-{4084CF4A-4B3D-C034-950C-97014C012373}" dt="2025-07-17T05:01:31.288" v="34" actId="20577"/>
          <ac:spMkLst>
            <pc:docMk/>
            <pc:sldMk cId="2028183354" sldId="264"/>
            <ac:spMk id="17" creationId="{34830231-4795-B43D-80C8-CF74359A9F3C}"/>
          </ac:spMkLst>
        </pc:spChg>
        <pc:spChg chg="mod">
          <ac:chgData name="久保 初寧" userId="S::kubo.hatsune@univ.coop::d8907df7-11f3-4518-8b1b-302f93792b06" providerId="AD" clId="Web-{4084CF4A-4B3D-C034-950C-97014C012373}" dt="2025-07-17T04:57:15.281" v="23" actId="20577"/>
          <ac:spMkLst>
            <pc:docMk/>
            <pc:sldMk cId="2028183354" sldId="264"/>
            <ac:spMk id="22" creationId="{1E20FE92-5B73-6AF0-0A87-5E939066BA6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B58A6E-F721-4E49-B8A2-0DF61706793C}" type="datetimeFigureOut">
              <a:rPr kumimoji="1" lang="ja-JP" altLang="en-US" smtClean="0"/>
              <a:t>2025/8/3</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BAD6D3-693F-4FA2-BDA4-FDA7A0BABC8D}" type="slidenum">
              <a:rPr kumimoji="1" lang="ja-JP" altLang="en-US" smtClean="0"/>
              <a:t>‹#›</a:t>
            </a:fld>
            <a:endParaRPr kumimoji="1" lang="ja-JP" altLang="en-US"/>
          </a:p>
        </p:txBody>
      </p:sp>
    </p:spTree>
    <p:extLst>
      <p:ext uri="{BB962C8B-B14F-4D97-AF65-F5344CB8AC3E}">
        <p14:creationId xmlns:p14="http://schemas.microsoft.com/office/powerpoint/2010/main" val="1345475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a:latin typeface="メイリオ" panose="020B0604030504040204" pitchFamily="50" charset="-128"/>
                <a:ea typeface="メイリオ" panose="020B0604030504040204" pitchFamily="50" charset="-128"/>
              </a:rPr>
              <a:t>・ダミー文は消し、抜けている部分は書き足す</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・分野とアイコンをコピーペースト。二つの組み合わせの場合はメインのひとつ</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・タイトルは大学名を小さく、企画名を大きく書く。入らない場合は大きさを調整する</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・見出し文はわかりやすく読みたくなる文とする</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・まず活動概要を書く。日時・場所・活動背景や大まかな内容・ターゲットなど。</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a:t>
            </a:r>
            <a:r>
              <a:rPr kumimoji="1" lang="en-US" altLang="ja-JP" sz="1200" b="0">
                <a:latin typeface="メイリオ" panose="020B0604030504040204" pitchFamily="50" charset="-128"/>
                <a:ea typeface="メイリオ" panose="020B0604030504040204" pitchFamily="50" charset="-128"/>
              </a:rPr>
              <a:t>POINT</a:t>
            </a:r>
            <a:r>
              <a:rPr kumimoji="1" lang="ja-JP" altLang="en-US" sz="1200" b="0">
                <a:latin typeface="メイリオ" panose="020B0604030504040204" pitchFamily="50" charset="-128"/>
                <a:ea typeface="メイリオ" panose="020B0604030504040204" pitchFamily="50" charset="-128"/>
              </a:rPr>
              <a:t>には企画を教訓化してコメントを記入</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u="none">
                <a:solidFill>
                  <a:srgbClr val="FF0000"/>
                </a:solidFill>
                <a:effectLst/>
                <a:latin typeface="メイリオ" panose="020B0604030504040204" pitchFamily="50" charset="-128"/>
                <a:ea typeface="メイリオ" panose="020B0604030504040204" pitchFamily="50" charset="-128"/>
              </a:rPr>
              <a:t>　「どのように広報しているか」「店舗をどんな風に使っているか」という視点も積極的に記入する。</a:t>
            </a:r>
            <a:endParaRPr kumimoji="1" lang="en-US" altLang="ja-JP" sz="1200" b="0" u="none">
              <a:solidFill>
                <a:srgbClr val="FF0000"/>
              </a:solidFill>
              <a:effectLst/>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・写真やイラストは必ず入れること。最低</a:t>
            </a:r>
            <a:r>
              <a:rPr kumimoji="1" lang="en-US" altLang="ja-JP" sz="1200" b="0">
                <a:latin typeface="メイリオ" panose="020B0604030504040204" pitchFamily="50" charset="-128"/>
                <a:ea typeface="メイリオ" panose="020B0604030504040204" pitchFamily="50" charset="-128"/>
              </a:rPr>
              <a:t>2</a:t>
            </a:r>
            <a:r>
              <a:rPr kumimoji="1" lang="ja-JP" altLang="en-US" sz="1200" b="0">
                <a:latin typeface="メイリオ" panose="020B0604030504040204" pitchFamily="50" charset="-128"/>
                <a:ea typeface="メイリオ" panose="020B0604030504040204" pitchFamily="50" charset="-128"/>
              </a:rPr>
              <a:t>つ。</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・小タイトルの横には、小見出しを付けるのもあり。</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・項目は自由に増やして</a:t>
            </a:r>
            <a:r>
              <a:rPr kumimoji="1" lang="en-US" altLang="ja-JP" sz="1200" b="0">
                <a:latin typeface="メイリオ" panose="020B0604030504040204" pitchFamily="50" charset="-128"/>
                <a:ea typeface="メイリオ" panose="020B0604030504040204" pitchFamily="50" charset="-128"/>
              </a:rPr>
              <a:t>OK</a:t>
            </a:r>
            <a:r>
              <a:rPr kumimoji="1" lang="ja-JP" altLang="en-US" sz="1200" b="0">
                <a:latin typeface="メイリオ" panose="020B0604030504040204" pitchFamily="50" charset="-128"/>
                <a:ea typeface="メイリオ" panose="020B0604030504040204" pitchFamily="50" charset="-128"/>
              </a:rPr>
              <a:t>　</a:t>
            </a:r>
            <a:r>
              <a:rPr kumimoji="1" lang="en-US" altLang="ja-JP" sz="1200" b="0">
                <a:latin typeface="メイリオ" panose="020B0604030504040204" pitchFamily="50" charset="-128"/>
                <a:ea typeface="メイリオ" panose="020B0604030504040204" pitchFamily="50" charset="-128"/>
              </a:rPr>
              <a:t>※</a:t>
            </a:r>
            <a:r>
              <a:rPr kumimoji="1" lang="ja-JP" altLang="en-US" sz="1200" b="0">
                <a:latin typeface="メイリオ" panose="020B0604030504040204" pitchFamily="50" charset="-128"/>
                <a:ea typeface="メイリオ" panose="020B0604030504040204" pitchFamily="50" charset="-128"/>
              </a:rPr>
              <a:t>事務局からのコメントなど</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・フォントはすべて「游ゴシック」</a:t>
            </a:r>
            <a:r>
              <a:rPr kumimoji="1" lang="en-US" altLang="ja-JP" sz="1200" b="0">
                <a:latin typeface="メイリオ" panose="020B0604030504040204" pitchFamily="50" charset="-128"/>
                <a:ea typeface="メイリオ" panose="020B0604030504040204" pitchFamily="50" charset="-128"/>
              </a:rPr>
              <a:t>※</a:t>
            </a:r>
            <a:r>
              <a:rPr kumimoji="1" lang="ja-JP" altLang="en-US" sz="1200" b="0">
                <a:latin typeface="メイリオ" panose="020B0604030504040204" pitchFamily="50" charset="-128"/>
                <a:ea typeface="メイリオ" panose="020B0604030504040204" pitchFamily="50" charset="-128"/>
              </a:rPr>
              <a:t>ポイントは赤色で強調（太字・その他の色・下線は使わない）</a:t>
            </a:r>
            <a:endParaRPr kumimoji="1" lang="en-US" altLang="ja-JP" sz="1200" b="0">
              <a:latin typeface="メイリオ" panose="020B0604030504040204" pitchFamily="50" charset="-128"/>
              <a:ea typeface="メイリオ" panose="020B0604030504040204" pitchFamily="50" charset="-128"/>
            </a:endParaRPr>
          </a:p>
          <a:p>
            <a:r>
              <a:rPr kumimoji="1" lang="ja-JP" altLang="en-US" sz="1200" b="0">
                <a:latin typeface="メイリオ" panose="020B0604030504040204" pitchFamily="50" charset="-128"/>
                <a:ea typeface="メイリオ" panose="020B0604030504040204" pitchFamily="50" charset="-128"/>
              </a:rPr>
              <a:t>・大きさ→分野</a:t>
            </a:r>
            <a:r>
              <a:rPr kumimoji="1" lang="en-US" altLang="ja-JP" sz="1200" b="0">
                <a:latin typeface="メイリオ" panose="020B0604030504040204" pitchFamily="50" charset="-128"/>
                <a:ea typeface="メイリオ" panose="020B0604030504040204" pitchFamily="50" charset="-128"/>
              </a:rPr>
              <a:t>14or16</a:t>
            </a:r>
            <a:r>
              <a:rPr kumimoji="1" lang="ja-JP" altLang="en-US" sz="1200" b="0">
                <a:latin typeface="メイリオ" panose="020B0604030504040204" pitchFamily="50" charset="-128"/>
                <a:ea typeface="メイリオ" panose="020B0604030504040204" pitchFamily="50" charset="-128"/>
              </a:rPr>
              <a:t>　見出し</a:t>
            </a:r>
            <a:r>
              <a:rPr kumimoji="1" lang="en-US" altLang="ja-JP" sz="1200" b="0">
                <a:latin typeface="メイリオ" panose="020B0604030504040204" pitchFamily="50" charset="-128"/>
                <a:ea typeface="メイリオ" panose="020B0604030504040204" pitchFamily="50" charset="-128"/>
              </a:rPr>
              <a:t>20or18</a:t>
            </a:r>
            <a:r>
              <a:rPr kumimoji="1" lang="ja-JP" altLang="en-US" sz="1200" b="0">
                <a:latin typeface="メイリオ" panose="020B0604030504040204" pitchFamily="50" charset="-128"/>
                <a:ea typeface="メイリオ" panose="020B0604030504040204" pitchFamily="50" charset="-128"/>
              </a:rPr>
              <a:t>　リード文</a:t>
            </a:r>
            <a:r>
              <a:rPr kumimoji="1" lang="en-US" altLang="ja-JP" sz="1200" b="0">
                <a:latin typeface="メイリオ" panose="020B0604030504040204" pitchFamily="50" charset="-128"/>
                <a:ea typeface="メイリオ" panose="020B0604030504040204" pitchFamily="50" charset="-128"/>
              </a:rPr>
              <a:t>11</a:t>
            </a:r>
            <a:r>
              <a:rPr kumimoji="1" lang="ja-JP" altLang="en-US" sz="1200" b="0">
                <a:latin typeface="メイリオ" panose="020B0604030504040204" pitchFamily="50" charset="-128"/>
                <a:ea typeface="メイリオ" panose="020B0604030504040204" pitchFamily="50" charset="-128"/>
              </a:rPr>
              <a:t>　本文</a:t>
            </a:r>
            <a:r>
              <a:rPr kumimoji="1" lang="en-US" altLang="ja-JP" sz="1200" b="0">
                <a:latin typeface="メイリオ" panose="020B0604030504040204" pitchFamily="50" charset="-128"/>
                <a:ea typeface="メイリオ" panose="020B0604030504040204" pitchFamily="50" charset="-128"/>
              </a:rPr>
              <a:t>10</a:t>
            </a:r>
          </a:p>
        </p:txBody>
      </p:sp>
      <p:sp>
        <p:nvSpPr>
          <p:cNvPr id="4" name="スライド番号プレースホルダー 3"/>
          <p:cNvSpPr>
            <a:spLocks noGrp="1"/>
          </p:cNvSpPr>
          <p:nvPr>
            <p:ph type="sldNum" sz="quarter" idx="10"/>
          </p:nvPr>
        </p:nvSpPr>
        <p:spPr/>
        <p:txBody>
          <a:bodyPr/>
          <a:lstStyle/>
          <a:p>
            <a:fld id="{EDBAD6D3-693F-4FA2-BDA4-FDA7A0BABC8D}" type="slidenum">
              <a:rPr kumimoji="1" lang="ja-JP" altLang="en-US" smtClean="0"/>
              <a:t>1</a:t>
            </a:fld>
            <a:endParaRPr kumimoji="1" lang="ja-JP" altLang="en-US"/>
          </a:p>
        </p:txBody>
      </p:sp>
    </p:spTree>
    <p:extLst>
      <p:ext uri="{BB962C8B-B14F-4D97-AF65-F5344CB8AC3E}">
        <p14:creationId xmlns:p14="http://schemas.microsoft.com/office/powerpoint/2010/main" val="3662551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503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AF0AA2-E29A-0498-3A3F-5C90FAB6DF5A}"/>
              </a:ext>
            </a:extLst>
          </p:cNvPr>
          <p:cNvSpPr>
            <a:spLocks noGrp="1"/>
          </p:cNvSpPr>
          <p:nvPr>
            <p:ph type="title"/>
          </p:nvPr>
        </p:nvSpPr>
        <p:spPr>
          <a:xfrm>
            <a:off x="473075" y="660400"/>
            <a:ext cx="2211388" cy="23114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7ABD881-8B53-54FE-8931-8B2E30DA1704}"/>
              </a:ext>
            </a:extLst>
          </p:cNvPr>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6A8539D-69E2-7732-DF0B-49E60F145A0D}"/>
              </a:ext>
            </a:extLst>
          </p:cNvPr>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EA70593-3D24-B651-AE91-6D73BE4D7DF1}"/>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6" name="フッター プレースホルダー 5">
            <a:extLst>
              <a:ext uri="{FF2B5EF4-FFF2-40B4-BE49-F238E27FC236}">
                <a16:creationId xmlns:a16="http://schemas.microsoft.com/office/drawing/2014/main" id="{E3BC56F8-61D2-1322-B866-B75468A822A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E3ED774-97CD-DF4B-D206-B135492F96D8}"/>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507036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211B5D-75A8-BB6B-36BE-29D7C3CFB1E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ED4941A-572B-D7AA-C3BC-10355C29DC3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BBE7BD-8FEC-20C8-FB4A-C9890F29AED3}"/>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5" name="フッター プレースホルダー 4">
            <a:extLst>
              <a:ext uri="{FF2B5EF4-FFF2-40B4-BE49-F238E27FC236}">
                <a16:creationId xmlns:a16="http://schemas.microsoft.com/office/drawing/2014/main" id="{ADF7AEA8-7346-433D-1E02-A6164624CE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87D2335-4C67-EFBA-3422-B12B132ED435}"/>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3765328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6331500-660D-2A79-786A-E24B342A2FCA}"/>
              </a:ext>
            </a:extLst>
          </p:cNvPr>
          <p:cNvSpPr>
            <a:spLocks noGrp="1"/>
          </p:cNvSpPr>
          <p:nvPr>
            <p:ph type="title" orient="vert"/>
          </p:nvPr>
        </p:nvSpPr>
        <p:spPr>
          <a:xfrm>
            <a:off x="4908550" y="527050"/>
            <a:ext cx="1477963" cy="8394700"/>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E850CF-BB85-27A0-DEDA-FC47D62478B2}"/>
              </a:ext>
            </a:extLst>
          </p:cNvPr>
          <p:cNvSpPr>
            <a:spLocks noGrp="1"/>
          </p:cNvSpPr>
          <p:nvPr>
            <p:ph type="body" orient="vert" idx="1"/>
          </p:nvPr>
        </p:nvSpPr>
        <p:spPr>
          <a:xfrm>
            <a:off x="471488" y="527050"/>
            <a:ext cx="4284662" cy="83947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F44E6E-5767-8D8A-6B61-B4BBBE45DCA7}"/>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5" name="フッター プレースホルダー 4">
            <a:extLst>
              <a:ext uri="{FF2B5EF4-FFF2-40B4-BE49-F238E27FC236}">
                <a16:creationId xmlns:a16="http://schemas.microsoft.com/office/drawing/2014/main" id="{9F379350-C41B-419B-6D9C-5DDA9D3DAAE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5F89454-701E-32F2-38DB-D9FE118291AE}"/>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267721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6CEE80-6284-3AB5-FA76-ABF2552C27CA}"/>
              </a:ext>
            </a:extLst>
          </p:cNvPr>
          <p:cNvSpPr>
            <a:spLocks noGrp="1"/>
          </p:cNvSpPr>
          <p:nvPr>
            <p:ph type="ctrTitle"/>
          </p:nvPr>
        </p:nvSpPr>
        <p:spPr>
          <a:xfrm>
            <a:off x="857250" y="1620838"/>
            <a:ext cx="5143500" cy="3449637"/>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FE4DD92-0D41-C3BC-D741-77BCD684BD0B}"/>
              </a:ext>
            </a:extLst>
          </p:cNvPr>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1EF58A2-1BB9-45E2-AC97-E7F67A9E38B1}"/>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5" name="フッター プレースホルダー 4">
            <a:extLst>
              <a:ext uri="{FF2B5EF4-FFF2-40B4-BE49-F238E27FC236}">
                <a16:creationId xmlns:a16="http://schemas.microsoft.com/office/drawing/2014/main" id="{8A131CF2-4BEB-6E37-DAAF-690B2EEFFA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AC064D-0750-A548-186B-25B334BB9ACF}"/>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1886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119EF5-8DFD-0D31-E788-5841D93DD50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151D35A-FDC9-FE43-DD87-1F818AF354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ECC75E-7C12-5EEE-0306-343B41FD8806}"/>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5" name="フッター プレースホルダー 4">
            <a:extLst>
              <a:ext uri="{FF2B5EF4-FFF2-40B4-BE49-F238E27FC236}">
                <a16:creationId xmlns:a16="http://schemas.microsoft.com/office/drawing/2014/main" id="{183C5B89-31A8-AC22-F8ED-1A9048A773E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9072F5F-FAE0-67AB-F755-7B111CC269BB}"/>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3244999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FC96FC-2276-0391-C042-5BF7876DF0DC}"/>
              </a:ext>
            </a:extLst>
          </p:cNvPr>
          <p:cNvSpPr>
            <a:spLocks noGrp="1"/>
          </p:cNvSpPr>
          <p:nvPr>
            <p:ph type="title"/>
          </p:nvPr>
        </p:nvSpPr>
        <p:spPr>
          <a:xfrm>
            <a:off x="468313" y="2470150"/>
            <a:ext cx="5915025" cy="4119563"/>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DADD01C-E5BB-E4CC-5243-03F24D4557EC}"/>
              </a:ext>
            </a:extLst>
          </p:cNvPr>
          <p:cNvSpPr>
            <a:spLocks noGrp="1"/>
          </p:cNvSpPr>
          <p:nvPr>
            <p:ph type="body" idx="1"/>
          </p:nvPr>
        </p:nvSpPr>
        <p:spPr>
          <a:xfrm>
            <a:off x="468313" y="6629400"/>
            <a:ext cx="5915025" cy="2166938"/>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2DFFC4C-AF51-D193-8219-D457BC519848}"/>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5" name="フッター プレースホルダー 4">
            <a:extLst>
              <a:ext uri="{FF2B5EF4-FFF2-40B4-BE49-F238E27FC236}">
                <a16:creationId xmlns:a16="http://schemas.microsoft.com/office/drawing/2014/main" id="{D876EF99-4EB0-1DAF-62AB-70ADFE8540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7A6CE5-7229-3F80-CD48-525BF6647C53}"/>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101879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8EC75-7E61-D760-B020-B691D8FCC8D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D6FC979-08EF-5711-52B7-36604BD6C99F}"/>
              </a:ext>
            </a:extLst>
          </p:cNvPr>
          <p:cNvSpPr>
            <a:spLocks noGrp="1"/>
          </p:cNvSpPr>
          <p:nvPr>
            <p:ph sz="half" idx="1"/>
          </p:nvPr>
        </p:nvSpPr>
        <p:spPr>
          <a:xfrm>
            <a:off x="471488" y="2636838"/>
            <a:ext cx="2881312" cy="62849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90DDF2A-7762-4F41-18E3-3800BE4E61D5}"/>
              </a:ext>
            </a:extLst>
          </p:cNvPr>
          <p:cNvSpPr>
            <a:spLocks noGrp="1"/>
          </p:cNvSpPr>
          <p:nvPr>
            <p:ph sz="half" idx="2"/>
          </p:nvPr>
        </p:nvSpPr>
        <p:spPr>
          <a:xfrm>
            <a:off x="3505200" y="2636838"/>
            <a:ext cx="2881313" cy="62849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A02D38A-F354-7354-CBA5-09C5962E46A1}"/>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6" name="フッター プレースホルダー 5">
            <a:extLst>
              <a:ext uri="{FF2B5EF4-FFF2-40B4-BE49-F238E27FC236}">
                <a16:creationId xmlns:a16="http://schemas.microsoft.com/office/drawing/2014/main" id="{E5EDC37E-A9DF-2505-7A0D-FF3055EFA1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A2E27D2-E42A-B8A0-456C-07116BEAE579}"/>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1392309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911B15-C1EC-9BC2-949D-F879C1CB24C6}"/>
              </a:ext>
            </a:extLst>
          </p:cNvPr>
          <p:cNvSpPr>
            <a:spLocks noGrp="1"/>
          </p:cNvSpPr>
          <p:nvPr>
            <p:ph type="title"/>
          </p:nvPr>
        </p:nvSpPr>
        <p:spPr>
          <a:xfrm>
            <a:off x="473075" y="527050"/>
            <a:ext cx="5915025" cy="1914525"/>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B4E6C04-13B1-A88F-C72F-A46CEA97F7FD}"/>
              </a:ext>
            </a:extLst>
          </p:cNvPr>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C3788D2-A9E3-6D96-09B1-967CBF7B1CE0}"/>
              </a:ext>
            </a:extLst>
          </p:cNvPr>
          <p:cNvSpPr>
            <a:spLocks noGrp="1"/>
          </p:cNvSpPr>
          <p:nvPr>
            <p:ph sz="half" idx="2"/>
          </p:nvPr>
        </p:nvSpPr>
        <p:spPr>
          <a:xfrm>
            <a:off x="473075" y="3617913"/>
            <a:ext cx="2900363" cy="532288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4B5B7D5-50D0-246D-CC9B-7FD0052D543E}"/>
              </a:ext>
            </a:extLst>
          </p:cNvPr>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C9FD76C-910B-7B3E-FAF2-B30C9E9C960B}"/>
              </a:ext>
            </a:extLst>
          </p:cNvPr>
          <p:cNvSpPr>
            <a:spLocks noGrp="1"/>
          </p:cNvSpPr>
          <p:nvPr>
            <p:ph sz="quarter" idx="4"/>
          </p:nvPr>
        </p:nvSpPr>
        <p:spPr>
          <a:xfrm>
            <a:off x="3471863" y="3617913"/>
            <a:ext cx="2916237" cy="532288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6E0122A-16EC-3931-CA7A-DCA96877B2DE}"/>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8" name="フッター プレースホルダー 7">
            <a:extLst>
              <a:ext uri="{FF2B5EF4-FFF2-40B4-BE49-F238E27FC236}">
                <a16:creationId xmlns:a16="http://schemas.microsoft.com/office/drawing/2014/main" id="{B936E68C-A0C9-6F6D-22E2-B7609EC068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32303BE-AB74-5B03-53E0-80E927364DDD}"/>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436039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361B3D-A748-6FB5-DE14-C4692941BB3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F242298-E7A6-107B-5730-1ED2D573D70C}"/>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4" name="フッター プレースホルダー 3">
            <a:extLst>
              <a:ext uri="{FF2B5EF4-FFF2-40B4-BE49-F238E27FC236}">
                <a16:creationId xmlns:a16="http://schemas.microsoft.com/office/drawing/2014/main" id="{6BE6838E-8258-3C55-320B-63E90146C20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0A7F223-4C9B-0FA1-8D60-CC3433911BFC}"/>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353938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9F212C0-2EA3-9F6A-EC4C-253230041E48}"/>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3" name="フッター プレースホルダー 2">
            <a:extLst>
              <a:ext uri="{FF2B5EF4-FFF2-40B4-BE49-F238E27FC236}">
                <a16:creationId xmlns:a16="http://schemas.microsoft.com/office/drawing/2014/main" id="{205D98CC-16ED-5181-F363-B08FAD2D09A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12ABD1C-B12C-66F0-6C93-C9D90FEFFFE6}"/>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398190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602DAE-1289-67C7-48CF-B82FBD9D9D9E}"/>
              </a:ext>
            </a:extLst>
          </p:cNvPr>
          <p:cNvSpPr>
            <a:spLocks noGrp="1"/>
          </p:cNvSpPr>
          <p:nvPr>
            <p:ph type="title"/>
          </p:nvPr>
        </p:nvSpPr>
        <p:spPr>
          <a:xfrm>
            <a:off x="473075" y="660400"/>
            <a:ext cx="2211388" cy="23114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7EC2226-35FB-B21B-F691-66FA596CA7AA}"/>
              </a:ext>
            </a:extLst>
          </p:cNvPr>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A4A2FF2-5389-0A38-5CED-CEE859298899}"/>
              </a:ext>
            </a:extLst>
          </p:cNvPr>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FE9A241-7E72-E80A-7E92-9C57E2A16723}"/>
              </a:ext>
            </a:extLst>
          </p:cNvPr>
          <p:cNvSpPr>
            <a:spLocks noGrp="1"/>
          </p:cNvSpPr>
          <p:nvPr>
            <p:ph type="dt" sz="half" idx="10"/>
          </p:nvPr>
        </p:nvSpPr>
        <p:spPr/>
        <p:txBody>
          <a:bodyPr/>
          <a:lstStyle/>
          <a:p>
            <a:fld id="{A8479394-21CF-4E69-AB13-86C262BC3C05}" type="datetimeFigureOut">
              <a:rPr kumimoji="1" lang="ja-JP" altLang="en-US" smtClean="0"/>
              <a:t>2025/8/3</a:t>
            </a:fld>
            <a:endParaRPr kumimoji="1" lang="ja-JP" altLang="en-US"/>
          </a:p>
        </p:txBody>
      </p:sp>
      <p:sp>
        <p:nvSpPr>
          <p:cNvPr id="6" name="フッター プレースホルダー 5">
            <a:extLst>
              <a:ext uri="{FF2B5EF4-FFF2-40B4-BE49-F238E27FC236}">
                <a16:creationId xmlns:a16="http://schemas.microsoft.com/office/drawing/2014/main" id="{59AE5A34-C840-685A-9AFD-05D5E57D5F3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F08306E-411D-991E-F995-4C54FEF18F5A}"/>
              </a:ext>
            </a:extLst>
          </p:cNvPr>
          <p:cNvSpPr>
            <a:spLocks noGrp="1"/>
          </p:cNvSpPr>
          <p:nvPr>
            <p:ph type="sldNum" sz="quarter" idx="12"/>
          </p:nvPr>
        </p:nvSpPr>
        <p:spPr/>
        <p:txBody>
          <a:body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22191673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8645604F-C14F-4003-B6BF-B575BBC5896D}"/>
              </a:ext>
            </a:extLst>
          </p:cNvPr>
          <p:cNvCxnSpPr>
            <a:cxnSpLocks/>
          </p:cNvCxnSpPr>
          <p:nvPr userDrawn="1"/>
        </p:nvCxnSpPr>
        <p:spPr>
          <a:xfrm>
            <a:off x="129683" y="3060197"/>
            <a:ext cx="6444000" cy="0"/>
          </a:xfrm>
          <a:prstGeom prst="line">
            <a:avLst/>
          </a:prstGeom>
          <a:ln w="38100" cap="rnd">
            <a:solidFill>
              <a:srgbClr val="D53128"/>
            </a:solidFill>
            <a:prstDash val="sysDot"/>
            <a:round/>
          </a:ln>
        </p:spPr>
        <p:style>
          <a:lnRef idx="1">
            <a:schemeClr val="accent1"/>
          </a:lnRef>
          <a:fillRef idx="0">
            <a:schemeClr val="accent1"/>
          </a:fillRef>
          <a:effectRef idx="0">
            <a:schemeClr val="accent1"/>
          </a:effectRef>
          <a:fontRef idx="minor">
            <a:schemeClr val="tx1"/>
          </a:fontRef>
        </p:style>
      </p:cxnSp>
      <p:sp>
        <p:nvSpPr>
          <p:cNvPr id="8" name="楕円 7">
            <a:extLst>
              <a:ext uri="{FF2B5EF4-FFF2-40B4-BE49-F238E27FC236}">
                <a16:creationId xmlns:a16="http://schemas.microsoft.com/office/drawing/2014/main" id="{A81EA912-244E-40CB-BB63-9AE685AFDAFE}"/>
              </a:ext>
            </a:extLst>
          </p:cNvPr>
          <p:cNvSpPr/>
          <p:nvPr userDrawn="1"/>
        </p:nvSpPr>
        <p:spPr>
          <a:xfrm>
            <a:off x="5102106" y="311956"/>
            <a:ext cx="1635454" cy="1571435"/>
          </a:xfrm>
          <a:prstGeom prst="ellipse">
            <a:avLst/>
          </a:prstGeom>
          <a:solidFill>
            <a:srgbClr val="FFD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55C7367-7FCA-4DEA-821E-466DE276D9C3}"/>
              </a:ext>
            </a:extLst>
          </p:cNvPr>
          <p:cNvSpPr/>
          <p:nvPr userDrawn="1"/>
        </p:nvSpPr>
        <p:spPr>
          <a:xfrm>
            <a:off x="0" y="0"/>
            <a:ext cx="6858000" cy="274745"/>
          </a:xfrm>
          <a:prstGeom prst="rect">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10" name="正方形/長方形 9">
            <a:extLst>
              <a:ext uri="{FF2B5EF4-FFF2-40B4-BE49-F238E27FC236}">
                <a16:creationId xmlns:a16="http://schemas.microsoft.com/office/drawing/2014/main" id="{2D321D0A-5EEE-4BD4-B18F-29D1FF0B8A8B}"/>
              </a:ext>
            </a:extLst>
          </p:cNvPr>
          <p:cNvSpPr/>
          <p:nvPr userDrawn="1"/>
        </p:nvSpPr>
        <p:spPr>
          <a:xfrm>
            <a:off x="0" y="9638529"/>
            <a:ext cx="6858000" cy="274745"/>
          </a:xfrm>
          <a:prstGeom prst="rect">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293A72E0-F5DC-4AC5-95DE-F11E77A6BF5B}"/>
              </a:ext>
            </a:extLst>
          </p:cNvPr>
          <p:cNvSpPr/>
          <p:nvPr userDrawn="1"/>
        </p:nvSpPr>
        <p:spPr>
          <a:xfrm>
            <a:off x="81526" y="1137845"/>
            <a:ext cx="4762327" cy="745547"/>
          </a:xfrm>
          <a:prstGeom prst="roundRect">
            <a:avLst>
              <a:gd name="adj" fmla="val 0"/>
            </a:avLst>
          </a:prstGeom>
          <a:noFill/>
          <a:ln w="38100">
            <a:solidFill>
              <a:srgbClr val="D531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lt"/>
              <a:ea typeface="+mj-ea"/>
              <a:cs typeface="Arial" panose="020B0604020202020204" pitchFamily="34" charset="0"/>
            </a:endParaRPr>
          </a:p>
        </p:txBody>
      </p:sp>
      <p:sp>
        <p:nvSpPr>
          <p:cNvPr id="12" name="四角形: 角を丸くする 11">
            <a:extLst>
              <a:ext uri="{FF2B5EF4-FFF2-40B4-BE49-F238E27FC236}">
                <a16:creationId xmlns:a16="http://schemas.microsoft.com/office/drawing/2014/main" id="{AB33CF74-4E53-4747-B80A-8D5F637F8B81}"/>
              </a:ext>
            </a:extLst>
          </p:cNvPr>
          <p:cNvSpPr/>
          <p:nvPr userDrawn="1"/>
        </p:nvSpPr>
        <p:spPr>
          <a:xfrm>
            <a:off x="81526" y="1987966"/>
            <a:ext cx="955701" cy="1072231"/>
          </a:xfrm>
          <a:prstGeom prst="roundRect">
            <a:avLst>
              <a:gd name="adj" fmla="val 0"/>
            </a:avLst>
          </a:prstGeom>
          <a:solidFill>
            <a:srgbClr val="D53128"/>
          </a:solidFill>
          <a:ln w="38100">
            <a:solidFill>
              <a:srgbClr val="D531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lt"/>
              <a:ea typeface="+mj-ea"/>
              <a:cs typeface="Arial" panose="020B0604020202020204" pitchFamily="34" charset="0"/>
            </a:endParaRPr>
          </a:p>
        </p:txBody>
      </p:sp>
      <p:sp>
        <p:nvSpPr>
          <p:cNvPr id="13" name="吹き出し: 円形 12">
            <a:extLst>
              <a:ext uri="{FF2B5EF4-FFF2-40B4-BE49-F238E27FC236}">
                <a16:creationId xmlns:a16="http://schemas.microsoft.com/office/drawing/2014/main" id="{74164D27-CBFE-496B-AF78-B59171E08F2A}"/>
              </a:ext>
            </a:extLst>
          </p:cNvPr>
          <p:cNvSpPr/>
          <p:nvPr userDrawn="1"/>
        </p:nvSpPr>
        <p:spPr>
          <a:xfrm>
            <a:off x="2602257" y="355580"/>
            <a:ext cx="1295266" cy="707267"/>
          </a:xfrm>
          <a:prstGeom prst="wedgeEllipseCallout">
            <a:avLst>
              <a:gd name="adj1" fmla="val -49514"/>
              <a:gd name="adj2" fmla="val 39151"/>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14" name="テキスト ボックス 13">
            <a:extLst>
              <a:ext uri="{FF2B5EF4-FFF2-40B4-BE49-F238E27FC236}">
                <a16:creationId xmlns:a16="http://schemas.microsoft.com/office/drawing/2014/main" id="{7CCF35E6-3BEF-4E0D-B4BA-B7FB126D49AE}"/>
              </a:ext>
            </a:extLst>
          </p:cNvPr>
          <p:cNvSpPr txBox="1"/>
          <p:nvPr userDrawn="1"/>
        </p:nvSpPr>
        <p:spPr>
          <a:xfrm>
            <a:off x="2661758" y="413691"/>
            <a:ext cx="1235765" cy="562479"/>
          </a:xfrm>
          <a:prstGeom prst="rect">
            <a:avLst/>
          </a:prstGeom>
          <a:noFill/>
        </p:spPr>
        <p:txBody>
          <a:bodyPr wrap="square" rtlCol="0">
            <a:spAutoFit/>
          </a:bodyPr>
          <a:lstStyle/>
          <a:p>
            <a:pPr algn="ctr"/>
            <a:r>
              <a:rPr kumimoji="1" lang="ja-JP" altLang="en-US" sz="1000" b="1">
                <a:solidFill>
                  <a:schemeClr val="bg1"/>
                </a:solidFill>
                <a:latin typeface="Meiryo UI" panose="020B0604030504040204" pitchFamily="50" charset="-128"/>
                <a:ea typeface="Meiryo UI" panose="020B0604030504040204" pitchFamily="50" charset="-128"/>
                <a:cs typeface="Arial" panose="020B0604020202020204" pitchFamily="34" charset="0"/>
              </a:rPr>
              <a:t>印刷して学生</a:t>
            </a:r>
            <a:endParaRPr kumimoji="1" lang="en-US" altLang="ja-JP" sz="10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a:p>
            <a:pPr algn="ctr"/>
            <a:r>
              <a:rPr kumimoji="1" lang="ja-JP" altLang="en-US" sz="1000" b="1">
                <a:solidFill>
                  <a:schemeClr val="bg1"/>
                </a:solidFill>
                <a:latin typeface="Meiryo UI" panose="020B0604030504040204" pitchFamily="50" charset="-128"/>
                <a:ea typeface="Meiryo UI" panose="020B0604030504040204" pitchFamily="50" charset="-128"/>
                <a:cs typeface="Arial" panose="020B0604020202020204" pitchFamily="34" charset="0"/>
              </a:rPr>
              <a:t>みなさんで</a:t>
            </a:r>
            <a:endParaRPr kumimoji="1" lang="en-US" altLang="ja-JP" sz="10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a:p>
            <a:pPr algn="ctr"/>
            <a:r>
              <a:rPr kumimoji="1" lang="ja-JP" altLang="en-US" sz="1000" b="1">
                <a:solidFill>
                  <a:schemeClr val="bg1"/>
                </a:solidFill>
                <a:latin typeface="Meiryo UI" panose="020B0604030504040204" pitchFamily="50" charset="-128"/>
                <a:ea typeface="Meiryo UI" panose="020B0604030504040204" pitchFamily="50" charset="-128"/>
                <a:cs typeface="Arial" panose="020B0604020202020204" pitchFamily="34" charset="0"/>
              </a:rPr>
              <a:t>お読みください！</a:t>
            </a:r>
            <a:endParaRPr kumimoji="1" lang="en-US" altLang="ja-JP" sz="10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p:txBody>
      </p:sp>
      <p:pic>
        <p:nvPicPr>
          <p:cNvPr id="15" name="図 14" descr="物体 が含まれている画像&#10;&#10;高い精度で生成された説明">
            <a:extLst>
              <a:ext uri="{FF2B5EF4-FFF2-40B4-BE49-F238E27FC236}">
                <a16:creationId xmlns:a16="http://schemas.microsoft.com/office/drawing/2014/main" id="{3FB9AF32-D757-428F-B9C9-0F907B3831F0}"/>
              </a:ext>
            </a:extLst>
          </p:cNvPr>
          <p:cNvPicPr>
            <a:picLocks noChangeAspect="1"/>
          </p:cNvPicPr>
          <p:nvPr userDrawn="1"/>
        </p:nvPicPr>
        <p:blipFill>
          <a:blip r:embed="rId3" cstate="hqprint">
            <a:lum bright="70000" contrast="-70000"/>
            <a:extLst>
              <a:ext uri="{28A0092B-C50C-407E-A947-70E740481C1C}">
                <a14:useLocalDpi xmlns:a14="http://schemas.microsoft.com/office/drawing/2010/main" val="0"/>
              </a:ext>
            </a:extLst>
          </a:blip>
          <a:stretch>
            <a:fillRect/>
          </a:stretch>
        </p:blipFill>
        <p:spPr>
          <a:xfrm>
            <a:off x="4311740" y="9091722"/>
            <a:ext cx="419359" cy="375538"/>
          </a:xfrm>
          <a:prstGeom prst="rect">
            <a:avLst/>
          </a:prstGeom>
        </p:spPr>
      </p:pic>
      <p:sp>
        <p:nvSpPr>
          <p:cNvPr id="20" name="テキスト ボックス 19">
            <a:extLst>
              <a:ext uri="{FF2B5EF4-FFF2-40B4-BE49-F238E27FC236}">
                <a16:creationId xmlns:a16="http://schemas.microsoft.com/office/drawing/2014/main" id="{35EAC99A-E4CD-4174-83F4-CD76D70359FB}"/>
              </a:ext>
            </a:extLst>
          </p:cNvPr>
          <p:cNvSpPr txBox="1"/>
          <p:nvPr userDrawn="1"/>
        </p:nvSpPr>
        <p:spPr>
          <a:xfrm>
            <a:off x="24327" y="9407457"/>
            <a:ext cx="3110147" cy="230832"/>
          </a:xfrm>
          <a:prstGeom prst="rect">
            <a:avLst/>
          </a:prstGeom>
          <a:noFill/>
        </p:spPr>
        <p:txBody>
          <a:bodyPr wrap="none" rtlCol="0">
            <a:spAutoFit/>
          </a:bodyPr>
          <a:lstStyle/>
          <a:p>
            <a:r>
              <a:rPr kumimoji="1" lang="ja-JP" altLang="en-US" sz="900"/>
              <a:t>私たちは持続可能な開発目標</a:t>
            </a:r>
            <a:r>
              <a:rPr kumimoji="1" lang="en-US" altLang="ja-JP" sz="900"/>
              <a:t>(SDGs)</a:t>
            </a:r>
            <a:r>
              <a:rPr kumimoji="1" lang="ja-JP" altLang="en-US" sz="900"/>
              <a:t>を支援しています。</a:t>
            </a:r>
          </a:p>
        </p:txBody>
      </p:sp>
      <p:pic>
        <p:nvPicPr>
          <p:cNvPr id="19" name="図 18" descr="物体 が含まれている画像&#10;&#10;高い精度で生成された説明">
            <a:extLst>
              <a:ext uri="{FF2B5EF4-FFF2-40B4-BE49-F238E27FC236}">
                <a16:creationId xmlns:a16="http://schemas.microsoft.com/office/drawing/2014/main" id="{4FAC9483-D5DB-4861-92FE-6A7B5A1CD0B4}"/>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1526" y="332962"/>
            <a:ext cx="2096190" cy="943469"/>
          </a:xfrm>
          <a:prstGeom prst="rect">
            <a:avLst/>
          </a:prstGeom>
        </p:spPr>
      </p:pic>
    </p:spTree>
    <p:extLst>
      <p:ext uri="{BB962C8B-B14F-4D97-AF65-F5344CB8AC3E}">
        <p14:creationId xmlns:p14="http://schemas.microsoft.com/office/powerpoint/2010/main" val="367754523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6FA6964-2536-F4A8-8878-0DEFF6BF6EF9}"/>
              </a:ext>
            </a:extLst>
          </p:cNvPr>
          <p:cNvSpPr>
            <a:spLocks noGrp="1"/>
          </p:cNvSpPr>
          <p:nvPr>
            <p:ph type="title"/>
          </p:nvPr>
        </p:nvSpPr>
        <p:spPr>
          <a:xfrm>
            <a:off x="471488" y="527050"/>
            <a:ext cx="5915025" cy="191452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EFEE5A1-7D39-B813-F48D-99B66E1E56F0}"/>
              </a:ext>
            </a:extLst>
          </p:cNvPr>
          <p:cNvSpPr>
            <a:spLocks noGrp="1"/>
          </p:cNvSpPr>
          <p:nvPr>
            <p:ph type="body" idx="1"/>
          </p:nvPr>
        </p:nvSpPr>
        <p:spPr>
          <a:xfrm>
            <a:off x="471488" y="2636838"/>
            <a:ext cx="5915025" cy="628491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CCF1F30-C088-D3EA-A44A-DCEBAE73BD6C}"/>
              </a:ext>
            </a:extLst>
          </p:cNvPr>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a:defRPr sz="1200">
                <a:solidFill>
                  <a:schemeClr val="tx1">
                    <a:tint val="82000"/>
                  </a:schemeClr>
                </a:solidFill>
              </a:defRPr>
            </a:lvl1pPr>
          </a:lstStyle>
          <a:p>
            <a:fld id="{A8479394-21CF-4E69-AB13-86C262BC3C05}" type="datetimeFigureOut">
              <a:rPr kumimoji="1" lang="ja-JP" altLang="en-US" smtClean="0"/>
              <a:t>2025/8/3</a:t>
            </a:fld>
            <a:endParaRPr kumimoji="1" lang="ja-JP" altLang="en-US"/>
          </a:p>
        </p:txBody>
      </p:sp>
      <p:sp>
        <p:nvSpPr>
          <p:cNvPr id="5" name="フッター プレースホルダー 4">
            <a:extLst>
              <a:ext uri="{FF2B5EF4-FFF2-40B4-BE49-F238E27FC236}">
                <a16:creationId xmlns:a16="http://schemas.microsoft.com/office/drawing/2014/main" id="{E274CC61-856F-3CB7-4BD3-63E83129E09C}"/>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8A8EAAA-3F06-E14C-90E6-AB9B3769A2C2}"/>
              </a:ext>
            </a:extLst>
          </p:cNvPr>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a:defRPr sz="1200">
                <a:solidFill>
                  <a:schemeClr val="tx1">
                    <a:tint val="82000"/>
                  </a:schemeClr>
                </a:solidFill>
              </a:defRPr>
            </a:lvl1pPr>
          </a:lstStyle>
          <a:p>
            <a:fld id="{BC9EB1AF-1C99-4863-87FA-688301A6C245}" type="slidenum">
              <a:rPr kumimoji="1" lang="ja-JP" altLang="en-US" smtClean="0"/>
              <a:t>‹#›</a:t>
            </a:fld>
            <a:endParaRPr kumimoji="1" lang="ja-JP" altLang="en-US"/>
          </a:p>
        </p:txBody>
      </p:sp>
    </p:spTree>
    <p:extLst>
      <p:ext uri="{BB962C8B-B14F-4D97-AF65-F5344CB8AC3E}">
        <p14:creationId xmlns:p14="http://schemas.microsoft.com/office/powerpoint/2010/main" val="302527481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6.png"/><Relationship Id="rId7"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11.jpeg"/><Relationship Id="rId5" Type="http://schemas.openxmlformats.org/officeDocument/2006/relationships/image" Target="../media/image1.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直線コネクタ 80">
            <a:extLst>
              <a:ext uri="{FF2B5EF4-FFF2-40B4-BE49-F238E27FC236}">
                <a16:creationId xmlns:a16="http://schemas.microsoft.com/office/drawing/2014/main" id="{7A3FCA4A-7CF3-4C3D-A256-EB673B68A899}"/>
              </a:ext>
            </a:extLst>
          </p:cNvPr>
          <p:cNvCxnSpPr>
            <a:cxnSpLocks/>
          </p:cNvCxnSpPr>
          <p:nvPr/>
        </p:nvCxnSpPr>
        <p:spPr>
          <a:xfrm>
            <a:off x="3724227" y="2239047"/>
            <a:ext cx="0" cy="729106"/>
          </a:xfrm>
          <a:prstGeom prst="line">
            <a:avLst/>
          </a:prstGeom>
          <a:ln w="28575" cap="rnd">
            <a:solidFill>
              <a:srgbClr val="D53128"/>
            </a:solidFill>
            <a:prstDash val="sysDot"/>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1738ABD-B0E6-4AF9-A733-69F800B4B7D6}"/>
              </a:ext>
            </a:extLst>
          </p:cNvPr>
          <p:cNvSpPr txBox="1"/>
          <p:nvPr/>
        </p:nvSpPr>
        <p:spPr>
          <a:xfrm>
            <a:off x="163127" y="3247230"/>
            <a:ext cx="492443" cy="5187210"/>
          </a:xfrm>
          <a:prstGeom prst="rect">
            <a:avLst/>
          </a:prstGeom>
          <a:noFill/>
        </p:spPr>
        <p:txBody>
          <a:bodyPr vert="eaVert" wrap="square" rtlCol="0">
            <a:spAutoFit/>
          </a:bodyPr>
          <a:lstStyle/>
          <a:p>
            <a:r>
              <a:rPr kumimoji="1" lang="ja-JP" altLang="en-US" sz="2000" dirty="0">
                <a:latin typeface="HGSｺﾞｼｯｸE" panose="020B0900000000000000" pitchFamily="50" charset="-128"/>
                <a:ea typeface="HGSｺﾞｼｯｸE" panose="020B0900000000000000" pitchFamily="50" charset="-128"/>
                <a:cs typeface="Arial" panose="020B0604020202020204" pitchFamily="34" charset="0"/>
              </a:rPr>
              <a:t>工夫が盛りだくさんの共済ボード</a:t>
            </a:r>
            <a:endParaRPr kumimoji="1" lang="en-US" altLang="ja-JP" sz="2000" dirty="0">
              <a:latin typeface="HGSｺﾞｼｯｸE" panose="020B0900000000000000" pitchFamily="50" charset="-128"/>
              <a:ea typeface="HGSｺﾞｼｯｸE" panose="020B0900000000000000" pitchFamily="50" charset="-128"/>
              <a:cs typeface="Arial" panose="020B0604020202020204" pitchFamily="34" charset="0"/>
            </a:endParaRPr>
          </a:p>
        </p:txBody>
      </p:sp>
      <p:sp>
        <p:nvSpPr>
          <p:cNvPr id="48" name="テキスト ボックス 47">
            <a:extLst>
              <a:ext uri="{FF2B5EF4-FFF2-40B4-BE49-F238E27FC236}">
                <a16:creationId xmlns:a16="http://schemas.microsoft.com/office/drawing/2014/main" id="{0ADF2848-F85C-42BE-9ACC-924E3D202658}"/>
              </a:ext>
            </a:extLst>
          </p:cNvPr>
          <p:cNvSpPr txBox="1"/>
          <p:nvPr/>
        </p:nvSpPr>
        <p:spPr>
          <a:xfrm>
            <a:off x="81525" y="1185649"/>
            <a:ext cx="4980151" cy="738664"/>
          </a:xfrm>
          <a:prstGeom prst="rect">
            <a:avLst/>
          </a:prstGeom>
          <a:noFill/>
        </p:spPr>
        <p:txBody>
          <a:bodyPr vert="horz" wrap="square" rtlCol="0">
            <a:spAutoFit/>
          </a:bodyPr>
          <a:lstStyle/>
          <a:p>
            <a:pPr algn="just"/>
            <a:r>
              <a:rPr kumimoji="1" lang="ja-JP" altLang="en-US" b="1" dirty="0">
                <a:latin typeface="+mj-lt"/>
                <a:ea typeface="+mj-ea"/>
                <a:cs typeface="Arial" panose="020B0604020202020204" pitchFamily="34" charset="0"/>
              </a:rPr>
              <a:t>大阪樟蔭女子大学生協</a:t>
            </a:r>
            <a:endParaRPr kumimoji="1" lang="ja-JP" altLang="en-US" b="1" dirty="0">
              <a:solidFill>
                <a:srgbClr val="00B0F0"/>
              </a:solidFill>
              <a:latin typeface="+mj-lt"/>
              <a:ea typeface="+mj-ea"/>
              <a:cs typeface="Arial" panose="020B0604020202020204" pitchFamily="34" charset="0"/>
            </a:endParaRPr>
          </a:p>
          <a:p>
            <a:pPr algn="just"/>
            <a:r>
              <a:rPr kumimoji="1" lang="ja-JP" altLang="en-US" sz="2400" b="1" dirty="0">
                <a:latin typeface="+mj-lt"/>
                <a:ea typeface="+mj-ea"/>
                <a:cs typeface="Arial" panose="020B0604020202020204" pitchFamily="34" charset="0"/>
              </a:rPr>
              <a:t>春の共済ボード</a:t>
            </a:r>
            <a:endParaRPr kumimoji="1" lang="en-US" altLang="ja-JP" sz="2400" b="1" dirty="0">
              <a:latin typeface="+mj-lt"/>
              <a:ea typeface="+mj-ea"/>
              <a:cs typeface="Arial" panose="020B0604020202020204" pitchFamily="34" charset="0"/>
            </a:endParaRPr>
          </a:p>
        </p:txBody>
      </p:sp>
      <p:cxnSp>
        <p:nvCxnSpPr>
          <p:cNvPr id="52" name="直線コネクタ 51">
            <a:extLst>
              <a:ext uri="{FF2B5EF4-FFF2-40B4-BE49-F238E27FC236}">
                <a16:creationId xmlns:a16="http://schemas.microsoft.com/office/drawing/2014/main" id="{B19250C8-C82D-4592-8C4A-C73EBBF6C253}"/>
              </a:ext>
            </a:extLst>
          </p:cNvPr>
          <p:cNvCxnSpPr>
            <a:cxnSpLocks/>
          </p:cNvCxnSpPr>
          <p:nvPr/>
        </p:nvCxnSpPr>
        <p:spPr>
          <a:xfrm>
            <a:off x="744983" y="3261032"/>
            <a:ext cx="0" cy="5364000"/>
          </a:xfrm>
          <a:prstGeom prst="line">
            <a:avLst/>
          </a:prstGeom>
          <a:ln w="19050">
            <a:solidFill>
              <a:srgbClr val="D53128"/>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F834E81A-7A3E-4F08-BCFE-424F5539BD4D}"/>
              </a:ext>
            </a:extLst>
          </p:cNvPr>
          <p:cNvSpPr txBox="1"/>
          <p:nvPr/>
        </p:nvSpPr>
        <p:spPr>
          <a:xfrm>
            <a:off x="1037227" y="1947229"/>
            <a:ext cx="1339800" cy="307777"/>
          </a:xfrm>
          <a:prstGeom prst="rect">
            <a:avLst/>
          </a:prstGeom>
          <a:noFill/>
        </p:spPr>
        <p:txBody>
          <a:bodyPr wrap="square" lIns="91440" tIns="45720" rIns="91440" bIns="45720" rtlCol="0" anchor="t">
            <a:spAutoFit/>
          </a:bodyPr>
          <a:lstStyle/>
          <a:p>
            <a:r>
              <a:rPr kumimoji="1" lang="ja-JP" altLang="en-US" sz="1400" b="1" u="sng">
                <a:solidFill>
                  <a:srgbClr val="D53128"/>
                </a:solidFill>
                <a:latin typeface="+mj-lt"/>
                <a:ea typeface="+mj-ea"/>
                <a:cs typeface="Arial"/>
              </a:rPr>
              <a:t>取り組み概要</a:t>
            </a:r>
            <a:endParaRPr lang="ja-JP"/>
          </a:p>
        </p:txBody>
      </p:sp>
      <p:sp>
        <p:nvSpPr>
          <p:cNvPr id="63" name="テキスト ボックス 62">
            <a:extLst>
              <a:ext uri="{FF2B5EF4-FFF2-40B4-BE49-F238E27FC236}">
                <a16:creationId xmlns:a16="http://schemas.microsoft.com/office/drawing/2014/main" id="{30C06529-C450-4837-92BF-E5CE03B55477}"/>
              </a:ext>
            </a:extLst>
          </p:cNvPr>
          <p:cNvSpPr txBox="1"/>
          <p:nvPr/>
        </p:nvSpPr>
        <p:spPr>
          <a:xfrm>
            <a:off x="1094424" y="2219194"/>
            <a:ext cx="2576824" cy="707886"/>
          </a:xfrm>
          <a:prstGeom prst="rect">
            <a:avLst/>
          </a:prstGeom>
          <a:noFill/>
        </p:spPr>
        <p:txBody>
          <a:bodyPr wrap="square" rtlCol="0">
            <a:spAutoFit/>
          </a:bodyPr>
          <a:lstStyle/>
          <a:p>
            <a:pPr algn="just"/>
            <a:r>
              <a:rPr kumimoji="1" lang="ja-JP" altLang="en-US" sz="1000" dirty="0">
                <a:cs typeface="Arial" panose="020B0604020202020204" pitchFamily="34" charset="0"/>
              </a:rPr>
              <a:t>日時：</a:t>
            </a:r>
            <a:r>
              <a:rPr kumimoji="1" lang="en-US" altLang="ja-JP" sz="1000" dirty="0">
                <a:cs typeface="Arial" panose="020B0604020202020204" pitchFamily="34" charset="0"/>
              </a:rPr>
              <a:t>4/9〜</a:t>
            </a:r>
          </a:p>
          <a:p>
            <a:pPr algn="just"/>
            <a:r>
              <a:rPr kumimoji="1" lang="ja-JP" altLang="en-US" sz="1000" dirty="0">
                <a:cs typeface="Arial" panose="020B0604020202020204" pitchFamily="34" charset="0"/>
              </a:rPr>
              <a:t>場所：購買、食堂</a:t>
            </a:r>
            <a:endParaRPr kumimoji="1" lang="en-US" altLang="ja-JP" sz="1000" dirty="0">
              <a:cs typeface="Arial" panose="020B0604020202020204" pitchFamily="34" charset="0"/>
            </a:endParaRPr>
          </a:p>
          <a:p>
            <a:pPr algn="just"/>
            <a:r>
              <a:rPr kumimoji="1" lang="ja-JP" altLang="en-US" sz="1000" dirty="0">
                <a:cs typeface="Arial" panose="020B0604020202020204" pitchFamily="34" charset="0"/>
              </a:rPr>
              <a:t>組合員の反応：クイズ企画の回答者は</a:t>
            </a:r>
            <a:r>
              <a:rPr kumimoji="1" lang="en-US" altLang="ja-JP" sz="1000" dirty="0">
                <a:cs typeface="Arial" panose="020B0604020202020204" pitchFamily="34" charset="0"/>
              </a:rPr>
              <a:t>15</a:t>
            </a:r>
            <a:r>
              <a:rPr kumimoji="1" lang="ja-JP" altLang="en-US" sz="1000" dirty="0">
                <a:cs typeface="Arial" panose="020B0604020202020204" pitchFamily="34" charset="0"/>
              </a:rPr>
              <a:t>人で、全問正解者は</a:t>
            </a:r>
            <a:r>
              <a:rPr kumimoji="1" lang="en-US" altLang="ja-JP" sz="1000" dirty="0">
                <a:cs typeface="Arial" panose="020B0604020202020204" pitchFamily="34" charset="0"/>
              </a:rPr>
              <a:t>6</a:t>
            </a:r>
            <a:r>
              <a:rPr kumimoji="1" lang="ja-JP" altLang="en-US" sz="1000" dirty="0">
                <a:cs typeface="Arial" panose="020B0604020202020204" pitchFamily="34" charset="0"/>
              </a:rPr>
              <a:t>人だった。</a:t>
            </a:r>
            <a:endParaRPr kumimoji="1" lang="en-US" altLang="ja-JP" sz="1000" dirty="0">
              <a:cs typeface="Arial" panose="020B0604020202020204" pitchFamily="34" charset="0"/>
            </a:endParaRPr>
          </a:p>
        </p:txBody>
      </p:sp>
      <p:grpSp>
        <p:nvGrpSpPr>
          <p:cNvPr id="2" name="グループ化 1">
            <a:extLst>
              <a:ext uri="{FF2B5EF4-FFF2-40B4-BE49-F238E27FC236}">
                <a16:creationId xmlns:a16="http://schemas.microsoft.com/office/drawing/2014/main" id="{CB2DAC26-C44C-8C9F-6220-E409FE102B59}"/>
              </a:ext>
            </a:extLst>
          </p:cNvPr>
          <p:cNvGrpSpPr/>
          <p:nvPr/>
        </p:nvGrpSpPr>
        <p:grpSpPr>
          <a:xfrm>
            <a:off x="905518" y="3306423"/>
            <a:ext cx="1205771" cy="348138"/>
            <a:chOff x="905518" y="3306423"/>
            <a:chExt cx="1205771" cy="348138"/>
          </a:xfrm>
        </p:grpSpPr>
        <p:sp>
          <p:nvSpPr>
            <p:cNvPr id="31" name="四角形: 角を丸くする 10">
              <a:extLst>
                <a:ext uri="{FF2B5EF4-FFF2-40B4-BE49-F238E27FC236}">
                  <a16:creationId xmlns:a16="http://schemas.microsoft.com/office/drawing/2014/main" id="{69B13876-CA38-2A4C-8D1B-FB90B85EA28B}"/>
                </a:ext>
              </a:extLst>
            </p:cNvPr>
            <p:cNvSpPr/>
            <p:nvPr/>
          </p:nvSpPr>
          <p:spPr>
            <a:xfrm>
              <a:off x="905518" y="3306423"/>
              <a:ext cx="1205771" cy="348138"/>
            </a:xfrm>
            <a:prstGeom prst="roundRect">
              <a:avLst>
                <a:gd name="adj" fmla="val 0"/>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35" name="テキスト ボックス 34">
              <a:extLst>
                <a:ext uri="{FF2B5EF4-FFF2-40B4-BE49-F238E27FC236}">
                  <a16:creationId xmlns:a16="http://schemas.microsoft.com/office/drawing/2014/main" id="{0B31262B-1A36-6C49-87EC-7BA9AB77FBC3}"/>
                </a:ext>
              </a:extLst>
            </p:cNvPr>
            <p:cNvSpPr txBox="1"/>
            <p:nvPr/>
          </p:nvSpPr>
          <p:spPr>
            <a:xfrm>
              <a:off x="1072204" y="3326604"/>
              <a:ext cx="867248" cy="307777"/>
            </a:xfrm>
            <a:prstGeom prst="rect">
              <a:avLst/>
            </a:prstGeom>
            <a:noFill/>
          </p:spPr>
          <p:txBody>
            <a:bodyPr wrap="square" rtlCol="0">
              <a:spAutoFit/>
            </a:bodyPr>
            <a:lstStyle/>
            <a:p>
              <a:pPr algn="ctr"/>
              <a:r>
                <a:rPr kumimoji="1" lang="en-US" altLang="ja-JP" sz="1400">
                  <a:solidFill>
                    <a:schemeClr val="bg1"/>
                  </a:solidFill>
                  <a:latin typeface="Arial" panose="020B0604020202020204" pitchFamily="34" charset="0"/>
                  <a:ea typeface="+mj-ea"/>
                  <a:cs typeface="Arial" panose="020B0604020202020204" pitchFamily="34" charset="0"/>
                </a:rPr>
                <a:t>POINT.1</a:t>
              </a:r>
              <a:endParaRPr kumimoji="1" lang="ja-JP" altLang="en-US" sz="1400">
                <a:solidFill>
                  <a:schemeClr val="bg1"/>
                </a:solidFill>
                <a:latin typeface="Arial" panose="020B0604020202020204" pitchFamily="34" charset="0"/>
                <a:ea typeface="+mj-ea"/>
                <a:cs typeface="Arial" panose="020B0604020202020204" pitchFamily="34" charset="0"/>
              </a:endParaRPr>
            </a:p>
          </p:txBody>
        </p:sp>
      </p:grpSp>
      <p:sp>
        <p:nvSpPr>
          <p:cNvPr id="36" name="テキスト ボックス 35">
            <a:extLst>
              <a:ext uri="{FF2B5EF4-FFF2-40B4-BE49-F238E27FC236}">
                <a16:creationId xmlns:a16="http://schemas.microsoft.com/office/drawing/2014/main" id="{1C3C60A7-54C2-CD47-8970-66607B429A7F}"/>
              </a:ext>
            </a:extLst>
          </p:cNvPr>
          <p:cNvSpPr txBox="1"/>
          <p:nvPr/>
        </p:nvSpPr>
        <p:spPr>
          <a:xfrm>
            <a:off x="2416848" y="3788920"/>
            <a:ext cx="4156835" cy="1477328"/>
          </a:xfrm>
          <a:prstGeom prst="rect">
            <a:avLst/>
          </a:prstGeom>
          <a:noFill/>
        </p:spPr>
        <p:txBody>
          <a:bodyPr wrap="square" rtlCol="0">
            <a:spAutoFit/>
          </a:bodyPr>
          <a:lstStyle/>
          <a:p>
            <a:pPr algn="just"/>
            <a:r>
              <a:rPr kumimoji="1" lang="ja-JP" altLang="en-US" sz="1000" dirty="0">
                <a:cs typeface="Arial" panose="020B0604020202020204" pitchFamily="34" charset="0"/>
              </a:rPr>
              <a:t>　大阪樟蔭女子大学生協学生委員会では年に</a:t>
            </a:r>
            <a:r>
              <a:rPr kumimoji="1" lang="en-US" altLang="ja-JP" sz="1000" dirty="0">
                <a:cs typeface="Arial" panose="020B0604020202020204" pitchFamily="34" charset="0"/>
              </a:rPr>
              <a:t>4</a:t>
            </a:r>
            <a:r>
              <a:rPr kumimoji="1" lang="ja-JP" altLang="en-US" sz="1000" dirty="0">
                <a:cs typeface="Arial" panose="020B0604020202020204" pitchFamily="34" charset="0"/>
              </a:rPr>
              <a:t>回、共済ボードを作成しています。この共済ボードでは、給付事例を掲載することはもちろん、共済の説明や時期に合わせたコンテンツ掲載しています。</a:t>
            </a:r>
            <a:r>
              <a:rPr kumimoji="1" lang="ja-JP" altLang="en-US" sz="1000" u="sng" dirty="0">
                <a:solidFill>
                  <a:srgbClr val="D53128"/>
                </a:solidFill>
                <a:cs typeface="Arial" panose="020B0604020202020204" pitchFamily="34" charset="0"/>
              </a:rPr>
              <a:t>ただ給付事例を掲載するだけでは、共済のことが分かりづらいと考えたことから給付事例だけではなく、共済の説明も付け加え、組合員により理解してもらう工夫ができています。</a:t>
            </a:r>
            <a:endParaRPr kumimoji="1" lang="en-US" altLang="ja-JP" sz="1000" u="sng" dirty="0">
              <a:solidFill>
                <a:srgbClr val="D53128"/>
              </a:solidFill>
              <a:cs typeface="Arial" panose="020B0604020202020204" pitchFamily="34" charset="0"/>
            </a:endParaRPr>
          </a:p>
          <a:p>
            <a:pPr algn="just"/>
            <a:r>
              <a:rPr kumimoji="1" lang="ja-JP" altLang="en-US" sz="1000" dirty="0">
                <a:cs typeface="Arial" panose="020B0604020202020204" pitchFamily="34" charset="0"/>
              </a:rPr>
              <a:t>　また、今回は</a:t>
            </a:r>
            <a:r>
              <a:rPr kumimoji="1" lang="ja-JP" altLang="en-US" sz="1000" u="sng" dirty="0">
                <a:solidFill>
                  <a:srgbClr val="D53128"/>
                </a:solidFill>
                <a:cs typeface="Arial" panose="020B0604020202020204" pitchFamily="34" charset="0"/>
              </a:rPr>
              <a:t>新学期という時期だったことから、加入していない新入生に向けた加入方法</a:t>
            </a:r>
            <a:r>
              <a:rPr kumimoji="1" lang="ja-JP" altLang="en-US" sz="1000" u="sng">
                <a:solidFill>
                  <a:srgbClr val="D53128"/>
                </a:solidFill>
                <a:cs typeface="Arial" panose="020B0604020202020204" pitchFamily="34" charset="0"/>
              </a:rPr>
              <a:t>の紹介</a:t>
            </a:r>
            <a:r>
              <a:rPr kumimoji="1" lang="ja-JP" altLang="en-US" sz="1000">
                <a:cs typeface="Arial" panose="020B0604020202020204" pitchFamily="34" charset="0"/>
              </a:rPr>
              <a:t>や、</a:t>
            </a:r>
            <a:r>
              <a:rPr kumimoji="1" lang="ja-JP" altLang="en-US" sz="1000" u="sng" dirty="0">
                <a:solidFill>
                  <a:srgbClr val="D53128"/>
                </a:solidFill>
                <a:cs typeface="Arial" panose="020B0604020202020204" pitchFamily="34" charset="0"/>
              </a:rPr>
              <a:t>春という季節だったことから、花粉症の対策と予防について</a:t>
            </a:r>
            <a:r>
              <a:rPr kumimoji="1" lang="ja-JP" altLang="en-US" sz="1000" dirty="0">
                <a:cs typeface="Arial" panose="020B0604020202020204" pitchFamily="34" charset="0"/>
              </a:rPr>
              <a:t>のコンテンツになっています。</a:t>
            </a:r>
            <a:endParaRPr kumimoji="1" lang="ja-JP" altLang="en-US" sz="1000" u="sng" dirty="0">
              <a:solidFill>
                <a:srgbClr val="FF0000"/>
              </a:solidFill>
              <a:cs typeface="Arial" panose="020B0604020202020204" pitchFamily="34" charset="0"/>
            </a:endParaRPr>
          </a:p>
        </p:txBody>
      </p:sp>
      <p:sp>
        <p:nvSpPr>
          <p:cNvPr id="39" name="テキスト ボックス 38">
            <a:extLst>
              <a:ext uri="{FF2B5EF4-FFF2-40B4-BE49-F238E27FC236}">
                <a16:creationId xmlns:a16="http://schemas.microsoft.com/office/drawing/2014/main" id="{EE6A9CBC-79BE-2E4F-BF83-5B4C9BA28A01}"/>
              </a:ext>
            </a:extLst>
          </p:cNvPr>
          <p:cNvSpPr txBox="1"/>
          <p:nvPr/>
        </p:nvSpPr>
        <p:spPr>
          <a:xfrm>
            <a:off x="2111288" y="3327062"/>
            <a:ext cx="4583605" cy="307777"/>
          </a:xfrm>
          <a:prstGeom prst="rect">
            <a:avLst/>
          </a:prstGeom>
          <a:noFill/>
        </p:spPr>
        <p:txBody>
          <a:bodyPr wrap="square" rtlCol="0">
            <a:spAutoFit/>
          </a:bodyPr>
          <a:lstStyle/>
          <a:p>
            <a:r>
              <a:rPr kumimoji="1" lang="ja-JP" altLang="en-US" sz="1400" b="1" u="sng" dirty="0">
                <a:latin typeface="+mj-lt"/>
                <a:ea typeface="+mj-ea"/>
                <a:cs typeface="Arial" panose="020B0604020202020204" pitchFamily="34" charset="0"/>
              </a:rPr>
              <a:t>時期に合わせたコンテンツ作成！</a:t>
            </a:r>
          </a:p>
        </p:txBody>
      </p:sp>
      <p:grpSp>
        <p:nvGrpSpPr>
          <p:cNvPr id="3" name="グループ化 2">
            <a:extLst>
              <a:ext uri="{FF2B5EF4-FFF2-40B4-BE49-F238E27FC236}">
                <a16:creationId xmlns:a16="http://schemas.microsoft.com/office/drawing/2014/main" id="{72B604CA-7278-B84F-DBC7-A716C3746922}"/>
              </a:ext>
            </a:extLst>
          </p:cNvPr>
          <p:cNvGrpSpPr/>
          <p:nvPr/>
        </p:nvGrpSpPr>
        <p:grpSpPr>
          <a:xfrm>
            <a:off x="958244" y="5995796"/>
            <a:ext cx="1205771" cy="348138"/>
            <a:chOff x="958244" y="5195199"/>
            <a:chExt cx="1205771" cy="348138"/>
          </a:xfrm>
        </p:grpSpPr>
        <p:sp>
          <p:nvSpPr>
            <p:cNvPr id="41" name="四角形: 角を丸くする 10">
              <a:extLst>
                <a:ext uri="{FF2B5EF4-FFF2-40B4-BE49-F238E27FC236}">
                  <a16:creationId xmlns:a16="http://schemas.microsoft.com/office/drawing/2014/main" id="{B4E51C9E-0D1D-9849-9BBB-4846BA107F35}"/>
                </a:ext>
              </a:extLst>
            </p:cNvPr>
            <p:cNvSpPr/>
            <p:nvPr/>
          </p:nvSpPr>
          <p:spPr>
            <a:xfrm>
              <a:off x="958244" y="5195199"/>
              <a:ext cx="1205771" cy="348138"/>
            </a:xfrm>
            <a:prstGeom prst="roundRect">
              <a:avLst>
                <a:gd name="adj" fmla="val 0"/>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42" name="テキスト ボックス 41">
              <a:extLst>
                <a:ext uri="{FF2B5EF4-FFF2-40B4-BE49-F238E27FC236}">
                  <a16:creationId xmlns:a16="http://schemas.microsoft.com/office/drawing/2014/main" id="{1E74EB30-8C31-C64C-B87C-A983D884E787}"/>
                </a:ext>
              </a:extLst>
            </p:cNvPr>
            <p:cNvSpPr txBox="1"/>
            <p:nvPr/>
          </p:nvSpPr>
          <p:spPr>
            <a:xfrm>
              <a:off x="1130082" y="5215380"/>
              <a:ext cx="862095" cy="307777"/>
            </a:xfrm>
            <a:prstGeom prst="rect">
              <a:avLst/>
            </a:prstGeom>
            <a:noFill/>
          </p:spPr>
          <p:txBody>
            <a:bodyPr wrap="square" rtlCol="0">
              <a:spAutoFit/>
            </a:bodyPr>
            <a:lstStyle/>
            <a:p>
              <a:pPr algn="ctr"/>
              <a:r>
                <a:rPr kumimoji="1" lang="en-US" altLang="ja-JP" sz="1400" dirty="0">
                  <a:solidFill>
                    <a:schemeClr val="bg1"/>
                  </a:solidFill>
                  <a:latin typeface="Arial" panose="020B0604020202020204" pitchFamily="34" charset="0"/>
                  <a:ea typeface="+mj-ea"/>
                  <a:cs typeface="Arial" panose="020B0604020202020204" pitchFamily="34" charset="0"/>
                </a:rPr>
                <a:t>POINT.2</a:t>
              </a:r>
              <a:endParaRPr kumimoji="1" lang="ja-JP" altLang="en-US" sz="1400" dirty="0">
                <a:solidFill>
                  <a:schemeClr val="bg1"/>
                </a:solidFill>
                <a:latin typeface="Arial" panose="020B0604020202020204" pitchFamily="34" charset="0"/>
                <a:ea typeface="+mj-ea"/>
                <a:cs typeface="Arial" panose="020B0604020202020204" pitchFamily="34" charset="0"/>
              </a:endParaRPr>
            </a:p>
          </p:txBody>
        </p:sp>
      </p:grpSp>
      <p:sp>
        <p:nvSpPr>
          <p:cNvPr id="43" name="テキスト ボックス 42">
            <a:extLst>
              <a:ext uri="{FF2B5EF4-FFF2-40B4-BE49-F238E27FC236}">
                <a16:creationId xmlns:a16="http://schemas.microsoft.com/office/drawing/2014/main" id="{1B28B507-D6C3-8846-A71A-ABF03EC36554}"/>
              </a:ext>
            </a:extLst>
          </p:cNvPr>
          <p:cNvSpPr txBox="1"/>
          <p:nvPr/>
        </p:nvSpPr>
        <p:spPr>
          <a:xfrm>
            <a:off x="904848" y="6406936"/>
            <a:ext cx="4156835" cy="553998"/>
          </a:xfrm>
          <a:prstGeom prst="rect">
            <a:avLst/>
          </a:prstGeom>
          <a:noFill/>
        </p:spPr>
        <p:txBody>
          <a:bodyPr wrap="square" rtlCol="0">
            <a:spAutoFit/>
          </a:bodyPr>
          <a:lstStyle/>
          <a:p>
            <a:pPr algn="just"/>
            <a:r>
              <a:rPr kumimoji="1" lang="ja-JP" altLang="en-US" sz="1000" dirty="0">
                <a:cs typeface="Arial" panose="020B0604020202020204" pitchFamily="34" charset="0"/>
              </a:rPr>
              <a:t>　共済ボードの作成は前々から行っており、購買の出口付近に設置しています。しかし、</a:t>
            </a:r>
            <a:r>
              <a:rPr kumimoji="1" lang="ja-JP" altLang="en-US" sz="1000" u="sng" dirty="0">
                <a:solidFill>
                  <a:srgbClr val="D53128"/>
                </a:solidFill>
                <a:cs typeface="Arial" panose="020B0604020202020204" pitchFamily="34" charset="0"/>
              </a:rPr>
              <a:t>この設置場所では、一部の人しか目につかないと考え、今回設置場所や閲覧方法を再度検討しました。</a:t>
            </a:r>
            <a:endParaRPr kumimoji="1" lang="en-US" altLang="ja-JP" sz="1000" u="sng" dirty="0">
              <a:solidFill>
                <a:srgbClr val="D53128"/>
              </a:solidFill>
              <a:cs typeface="Arial" panose="020B0604020202020204" pitchFamily="34" charset="0"/>
            </a:endParaRPr>
          </a:p>
        </p:txBody>
      </p:sp>
      <p:sp>
        <p:nvSpPr>
          <p:cNvPr id="44" name="テキスト ボックス 43">
            <a:extLst>
              <a:ext uri="{FF2B5EF4-FFF2-40B4-BE49-F238E27FC236}">
                <a16:creationId xmlns:a16="http://schemas.microsoft.com/office/drawing/2014/main" id="{3F7541B9-8513-964D-BAB7-ABEF4A80CBE8}"/>
              </a:ext>
            </a:extLst>
          </p:cNvPr>
          <p:cNvSpPr txBox="1"/>
          <p:nvPr/>
        </p:nvSpPr>
        <p:spPr>
          <a:xfrm>
            <a:off x="2176367" y="6005071"/>
            <a:ext cx="4476147" cy="307777"/>
          </a:xfrm>
          <a:prstGeom prst="rect">
            <a:avLst/>
          </a:prstGeom>
          <a:noFill/>
        </p:spPr>
        <p:txBody>
          <a:bodyPr wrap="square" rtlCol="0">
            <a:spAutoFit/>
          </a:bodyPr>
          <a:lstStyle/>
          <a:p>
            <a:r>
              <a:rPr kumimoji="1" lang="ja-JP" altLang="en-US" sz="1400" b="1" u="sng" dirty="0">
                <a:latin typeface="+mj-lt"/>
                <a:ea typeface="+mj-ea"/>
                <a:cs typeface="Arial" panose="020B0604020202020204" pitchFamily="34" charset="0"/>
              </a:rPr>
              <a:t>共済認知拡大のための工夫！</a:t>
            </a:r>
          </a:p>
        </p:txBody>
      </p:sp>
      <p:sp>
        <p:nvSpPr>
          <p:cNvPr id="16" name="テキスト ボックス 15">
            <a:extLst>
              <a:ext uri="{FF2B5EF4-FFF2-40B4-BE49-F238E27FC236}">
                <a16:creationId xmlns:a16="http://schemas.microsoft.com/office/drawing/2014/main" id="{016465BE-D7CC-0347-A2F2-E35A71CF637B}"/>
              </a:ext>
            </a:extLst>
          </p:cNvPr>
          <p:cNvSpPr txBox="1"/>
          <p:nvPr/>
        </p:nvSpPr>
        <p:spPr>
          <a:xfrm>
            <a:off x="-309838" y="1241708"/>
            <a:ext cx="184731" cy="369332"/>
          </a:xfrm>
          <a:prstGeom prst="rect">
            <a:avLst/>
          </a:prstGeom>
          <a:noFill/>
        </p:spPr>
        <p:txBody>
          <a:bodyPr wrap="none" rtlCol="0">
            <a:spAutoFit/>
          </a:bodyPr>
          <a:lstStyle/>
          <a:p>
            <a:endParaRPr kumimoji="1" lang="ja-JP" altLang="en-US"/>
          </a:p>
        </p:txBody>
      </p:sp>
      <p:sp>
        <p:nvSpPr>
          <p:cNvPr id="71" name="テキスト ボックス 70">
            <a:extLst>
              <a:ext uri="{FF2B5EF4-FFF2-40B4-BE49-F238E27FC236}">
                <a16:creationId xmlns:a16="http://schemas.microsoft.com/office/drawing/2014/main" id="{9588FF1F-B366-439D-BEFD-F39069D22737}"/>
              </a:ext>
            </a:extLst>
          </p:cNvPr>
          <p:cNvSpPr txBox="1"/>
          <p:nvPr/>
        </p:nvSpPr>
        <p:spPr>
          <a:xfrm>
            <a:off x="3777205" y="2171385"/>
            <a:ext cx="2576824" cy="861774"/>
          </a:xfrm>
          <a:prstGeom prst="rect">
            <a:avLst/>
          </a:prstGeom>
          <a:noFill/>
        </p:spPr>
        <p:txBody>
          <a:bodyPr wrap="square" rtlCol="0">
            <a:spAutoFit/>
          </a:bodyPr>
          <a:lstStyle/>
          <a:p>
            <a:pPr algn="just"/>
            <a:r>
              <a:rPr kumimoji="1" lang="ja-JP" altLang="en-US" sz="1000" dirty="0">
                <a:cs typeface="Arial" panose="020B0604020202020204" pitchFamily="34" charset="0"/>
              </a:rPr>
              <a:t>背景や概要：「共済ってなに？」、「花粉症」、「共済加入方法」、「給付事例」というコンテンツの共済ボードを作成。合わせて「春の共済クイズ」も行った。</a:t>
            </a:r>
            <a:endParaRPr kumimoji="1" lang="en-US" altLang="ja-JP" sz="1000" dirty="0">
              <a:solidFill>
                <a:srgbClr val="00B0F0"/>
              </a:solidFill>
              <a:cs typeface="Arial" panose="020B0604020202020204" pitchFamily="34" charset="0"/>
            </a:endParaRPr>
          </a:p>
        </p:txBody>
      </p:sp>
      <p:sp>
        <p:nvSpPr>
          <p:cNvPr id="72" name="テキスト ボックス 71">
            <a:extLst>
              <a:ext uri="{FF2B5EF4-FFF2-40B4-BE49-F238E27FC236}">
                <a16:creationId xmlns:a16="http://schemas.microsoft.com/office/drawing/2014/main" id="{2797E2DA-F20E-46D6-BDA5-885C4E2B9B06}"/>
              </a:ext>
            </a:extLst>
          </p:cNvPr>
          <p:cNvSpPr txBox="1"/>
          <p:nvPr/>
        </p:nvSpPr>
        <p:spPr>
          <a:xfrm>
            <a:off x="4645153" y="8928214"/>
            <a:ext cx="2212847" cy="646331"/>
          </a:xfrm>
          <a:prstGeom prst="rect">
            <a:avLst/>
          </a:prstGeom>
          <a:noFill/>
        </p:spPr>
        <p:txBody>
          <a:bodyPr wrap="square" rtlCol="0">
            <a:spAutoFit/>
          </a:bodyPr>
          <a:lstStyle/>
          <a:p>
            <a:pPr algn="ct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ご質問や</a:t>
            </a:r>
            <a:r>
              <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rPr>
              <a:t>[</a:t>
            </a: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 </a:t>
            </a:r>
            <a:r>
              <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rPr>
              <a:t>K’s NEWS ]</a:t>
            </a: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で紹介したい</a:t>
            </a:r>
            <a:endPar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活動があれば、ご連絡ください！</a:t>
            </a:r>
            <a:endPar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tx1">
                    <a:lumMod val="50000"/>
                    <a:lumOff val="50000"/>
                  </a:schemeClr>
                </a:solidFill>
                <a:latin typeface="メイリオ" panose="020B0604030504040204" pitchFamily="50" charset="-128"/>
                <a:ea typeface="メイリオ" panose="020B0604030504040204" pitchFamily="50" charset="-128"/>
              </a:rPr>
              <a:t>ブロック学生事務局 </a:t>
            </a:r>
            <a:r>
              <a:rPr kumimoji="1" lang="en-US" altLang="ja-JP" sz="900" b="1" dirty="0">
                <a:solidFill>
                  <a:schemeClr val="tx1">
                    <a:lumMod val="50000"/>
                    <a:lumOff val="50000"/>
                  </a:schemeClr>
                </a:solidFill>
                <a:latin typeface="メイリオ" panose="020B0604030504040204" pitchFamily="50" charset="-128"/>
                <a:ea typeface="メイリオ" panose="020B0604030504040204" pitchFamily="50" charset="-128"/>
              </a:rPr>
              <a:t>[ </a:t>
            </a:r>
            <a:r>
              <a:rPr kumimoji="1" lang="ja-JP" altLang="en-US" sz="900" b="1" dirty="0">
                <a:solidFill>
                  <a:schemeClr val="tx1">
                    <a:lumMod val="50000"/>
                    <a:lumOff val="50000"/>
                  </a:schemeClr>
                </a:solidFill>
                <a:latin typeface="メイリオ" panose="020B0604030504040204" pitchFamily="50" charset="-128"/>
                <a:ea typeface="メイリオ" panose="020B0604030504040204" pitchFamily="50" charset="-128"/>
              </a:rPr>
              <a:t>久保 初寧 </a:t>
            </a:r>
            <a:r>
              <a:rPr kumimoji="1" lang="en-US" altLang="ja-JP" sz="900" b="1" dirty="0">
                <a:solidFill>
                  <a:schemeClr val="tx1">
                    <a:lumMod val="50000"/>
                    <a:lumOff val="50000"/>
                  </a:schemeClr>
                </a:solidFill>
                <a:latin typeface="メイリオ" panose="020B0604030504040204" pitchFamily="50" charset="-128"/>
                <a:ea typeface="メイリオ" panose="020B0604030504040204" pitchFamily="50" charset="-128"/>
              </a:rPr>
              <a:t>] </a:t>
            </a:r>
            <a:r>
              <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rPr>
              <a:t>Kubo.Hatsune@univ.coop</a:t>
            </a:r>
          </a:p>
        </p:txBody>
      </p:sp>
      <p:sp>
        <p:nvSpPr>
          <p:cNvPr id="46" name="テキスト ボックス 45">
            <a:extLst>
              <a:ext uri="{FF2B5EF4-FFF2-40B4-BE49-F238E27FC236}">
                <a16:creationId xmlns:a16="http://schemas.microsoft.com/office/drawing/2014/main" id="{6862FB33-EC47-4362-ACF5-D01D612C69B9}"/>
              </a:ext>
            </a:extLst>
          </p:cNvPr>
          <p:cNvSpPr txBox="1"/>
          <p:nvPr/>
        </p:nvSpPr>
        <p:spPr>
          <a:xfrm>
            <a:off x="4920375" y="406814"/>
            <a:ext cx="1979810" cy="915635"/>
          </a:xfrm>
          <a:prstGeom prst="rect">
            <a:avLst/>
          </a:prstGeom>
          <a:noFill/>
        </p:spPr>
        <p:txBody>
          <a:bodyPr wrap="square" lIns="91440" tIns="45720" rIns="91440" bIns="45720" rtlCol="0" anchor="t">
            <a:spAutoFit/>
          </a:bodyPr>
          <a:lstStyle/>
          <a:p>
            <a:r>
              <a:rPr kumimoji="1" lang="ja-JP" altLang="en-US" sz="1100" b="1" dirty="0">
                <a:latin typeface="メイリオ" panose="020B0604030504040204" pitchFamily="50" charset="-128"/>
                <a:ea typeface="メイリオ" panose="020B0604030504040204" pitchFamily="50" charset="-128"/>
              </a:rPr>
              <a:t>全国大学生協連</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a:ea typeface="メイリオ"/>
              </a:rPr>
              <a:t>　　　関西北陸ブロック</a:t>
            </a:r>
            <a:endParaRPr kumimoji="1" lang="en-US" altLang="ja-JP" sz="1100" b="1" dirty="0">
              <a:latin typeface="メイリオ"/>
              <a:ea typeface="メイリオ"/>
            </a:endParaRPr>
          </a:p>
          <a:p>
            <a:r>
              <a:rPr kumimoji="1" lang="ja-JP" altLang="en-US" sz="1050" dirty="0">
                <a:latin typeface="メイリオ" panose="020B0604030504040204" pitchFamily="50" charset="-128"/>
                <a:ea typeface="メイリオ" panose="020B0604030504040204" pitchFamily="50" charset="-128"/>
              </a:rPr>
              <a:t>執筆者：久保初寧</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協力：大阪樟蔭女子大学生協</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発行日：</a:t>
            </a:r>
            <a:r>
              <a:rPr kumimoji="1" lang="en-US" altLang="ja-JP" sz="1050" dirty="0">
                <a:latin typeface="メイリオ" panose="020B0604030504040204" pitchFamily="50" charset="-128"/>
                <a:ea typeface="メイリオ" panose="020B0604030504040204" pitchFamily="50" charset="-128"/>
              </a:rPr>
              <a:t>2025</a:t>
            </a:r>
            <a:r>
              <a:rPr kumimoji="1" lang="ja-JP" altLang="en-US" sz="1050" dirty="0" smtClean="0">
                <a:latin typeface="メイリオ" panose="020B0604030504040204" pitchFamily="50" charset="-128"/>
                <a:ea typeface="メイリオ" panose="020B0604030504040204" pitchFamily="50" charset="-128"/>
              </a:rPr>
              <a:t>年</a:t>
            </a:r>
            <a:r>
              <a:rPr kumimoji="1" lang="en-US" altLang="ja-JP" sz="1050" dirty="0" smtClean="0">
                <a:latin typeface="メイリオ" panose="020B0604030504040204" pitchFamily="50" charset="-128"/>
                <a:ea typeface="メイリオ" panose="020B0604030504040204" pitchFamily="50" charset="-128"/>
              </a:rPr>
              <a:t>8</a:t>
            </a:r>
            <a:r>
              <a:rPr kumimoji="1" lang="ja-JP" altLang="en-US" sz="1050" dirty="0" smtClean="0">
                <a:latin typeface="メイリオ" panose="020B0604030504040204" pitchFamily="50" charset="-128"/>
                <a:ea typeface="メイリオ" panose="020B0604030504040204" pitchFamily="50" charset="-128"/>
              </a:rPr>
              <a:t>月</a:t>
            </a:r>
            <a:r>
              <a:rPr kumimoji="1" lang="en-US" altLang="ja-JP" sz="1050" dirty="0" smtClean="0">
                <a:latin typeface="メイリオ" panose="020B0604030504040204" pitchFamily="50" charset="-128"/>
                <a:ea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rPr>
              <a:t>日</a:t>
            </a:r>
            <a:endParaRPr kumimoji="1" lang="en-US" altLang="ja-JP" sz="1050" dirty="0">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02A15B2E-4F37-4119-B559-15B204409B54}"/>
              </a:ext>
            </a:extLst>
          </p:cNvPr>
          <p:cNvSpPr txBox="1"/>
          <p:nvPr/>
        </p:nvSpPr>
        <p:spPr>
          <a:xfrm>
            <a:off x="5240897" y="1270267"/>
            <a:ext cx="1338767" cy="461665"/>
          </a:xfrm>
          <a:prstGeom prst="rect">
            <a:avLst/>
          </a:prstGeom>
          <a:noFill/>
        </p:spPr>
        <p:txBody>
          <a:bodyPr wrap="square" lIns="91440" tIns="45720" rIns="91440" bIns="45720" rtlCol="0" anchor="t">
            <a:spAutoFit/>
          </a:bodyPr>
          <a:lstStyle/>
          <a:p>
            <a:pPr algn="ctr"/>
            <a:r>
              <a:rPr kumimoji="1" lang="ja-JP" altLang="en-US" sz="1600" b="1" dirty="0" smtClean="0">
                <a:latin typeface="メイリオ"/>
                <a:ea typeface="メイリオ"/>
              </a:rPr>
              <a:t>第</a:t>
            </a:r>
            <a:r>
              <a:rPr kumimoji="1" lang="en-US" altLang="ja-JP" sz="2400" b="1" dirty="0">
                <a:latin typeface="メイリオ"/>
                <a:ea typeface="メイリオ"/>
              </a:rPr>
              <a:t>382</a:t>
            </a:r>
            <a:r>
              <a:rPr kumimoji="1" lang="ja-JP" altLang="en-US" sz="1600" b="1" dirty="0" smtClean="0">
                <a:latin typeface="メイリオ"/>
                <a:ea typeface="メイリオ"/>
              </a:rPr>
              <a:t>号</a:t>
            </a:r>
            <a:endParaRPr lang="en-US" altLang="ja-JP" sz="1600" b="1" dirty="0">
              <a:latin typeface="メイリオ"/>
              <a:ea typeface="メイリオ"/>
            </a:endParaRPr>
          </a:p>
        </p:txBody>
      </p:sp>
      <p:pic>
        <p:nvPicPr>
          <p:cNvPr id="38" name="図 37" descr="挿絵 が含まれている画像&#10;&#10;自動的に生成された説明">
            <a:extLst>
              <a:ext uri="{FF2B5EF4-FFF2-40B4-BE49-F238E27FC236}">
                <a16:creationId xmlns:a16="http://schemas.microsoft.com/office/drawing/2014/main" id="{A6C3EBEB-0DF7-4C06-A18E-84236FC40DBA}"/>
              </a:ext>
            </a:extLst>
          </p:cNvPr>
          <p:cNvPicPr>
            <a:picLocks noChangeAspect="1"/>
          </p:cNvPicPr>
          <p:nvPr/>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9608" y="8805846"/>
            <a:ext cx="1007821" cy="540000"/>
          </a:xfrm>
          <a:prstGeom prst="rect">
            <a:avLst/>
          </a:prstGeom>
        </p:spPr>
      </p:pic>
      <p:cxnSp>
        <p:nvCxnSpPr>
          <p:cNvPr id="47" name="直線コネクタ 46">
            <a:extLst>
              <a:ext uri="{FF2B5EF4-FFF2-40B4-BE49-F238E27FC236}">
                <a16:creationId xmlns:a16="http://schemas.microsoft.com/office/drawing/2014/main" id="{B2602585-330C-4408-A4FF-4C5A960B10A4}"/>
              </a:ext>
            </a:extLst>
          </p:cNvPr>
          <p:cNvCxnSpPr>
            <a:cxnSpLocks/>
          </p:cNvCxnSpPr>
          <p:nvPr/>
        </p:nvCxnSpPr>
        <p:spPr>
          <a:xfrm>
            <a:off x="1323493" y="8805846"/>
            <a:ext cx="0" cy="540000"/>
          </a:xfrm>
          <a:prstGeom prst="line">
            <a:avLst/>
          </a:prstGeom>
        </p:spPr>
        <p:style>
          <a:lnRef idx="1">
            <a:schemeClr val="dk1"/>
          </a:lnRef>
          <a:fillRef idx="0">
            <a:schemeClr val="dk1"/>
          </a:fillRef>
          <a:effectRef idx="0">
            <a:schemeClr val="dk1"/>
          </a:effectRef>
          <a:fontRef idx="minor">
            <a:schemeClr val="tx1"/>
          </a:fontRef>
        </p:style>
      </p:cxnSp>
      <p:pic>
        <p:nvPicPr>
          <p:cNvPr id="6" name="図 5" descr="ロゴ, 会社名&#10;&#10;AI によって生成されたコンテンツは間違っている可能性があります。">
            <a:extLst>
              <a:ext uri="{FF2B5EF4-FFF2-40B4-BE49-F238E27FC236}">
                <a16:creationId xmlns:a16="http://schemas.microsoft.com/office/drawing/2014/main" id="{0421560D-2929-35D8-DAFF-BD8AB4C46A0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321100" y="363348"/>
            <a:ext cx="648105" cy="712304"/>
          </a:xfrm>
          <a:prstGeom prst="rect">
            <a:avLst/>
          </a:prstGeom>
        </p:spPr>
      </p:pic>
      <p:grpSp>
        <p:nvGrpSpPr>
          <p:cNvPr id="5" name="グループ化 4">
            <a:extLst>
              <a:ext uri="{FF2B5EF4-FFF2-40B4-BE49-F238E27FC236}">
                <a16:creationId xmlns:a16="http://schemas.microsoft.com/office/drawing/2014/main" id="{E022DAAF-4F2D-B661-36DD-D103C95E3B35}"/>
              </a:ext>
            </a:extLst>
          </p:cNvPr>
          <p:cNvGrpSpPr/>
          <p:nvPr/>
        </p:nvGrpSpPr>
        <p:grpSpPr>
          <a:xfrm>
            <a:off x="13123" y="2114962"/>
            <a:ext cx="1086479" cy="933182"/>
            <a:chOff x="2665216" y="2692699"/>
            <a:chExt cx="1086479" cy="933182"/>
          </a:xfrm>
        </p:grpSpPr>
        <p:sp>
          <p:nvSpPr>
            <p:cNvPr id="7" name="テキスト ボックス 6">
              <a:extLst>
                <a:ext uri="{FF2B5EF4-FFF2-40B4-BE49-F238E27FC236}">
                  <a16:creationId xmlns:a16="http://schemas.microsoft.com/office/drawing/2014/main" id="{68FCC1F0-77C2-8A33-5E08-A84E56A6A1C4}"/>
                </a:ext>
              </a:extLst>
            </p:cNvPr>
            <p:cNvSpPr txBox="1"/>
            <p:nvPr/>
          </p:nvSpPr>
          <p:spPr>
            <a:xfrm>
              <a:off x="2665216" y="3364271"/>
              <a:ext cx="1086479" cy="261610"/>
            </a:xfrm>
            <a:prstGeom prst="rect">
              <a:avLst/>
            </a:prstGeom>
            <a:noFill/>
          </p:spPr>
          <p:txBody>
            <a:bodyPr wrap="square" rtlCol="0">
              <a:spAutoFit/>
            </a:bodyPr>
            <a:lstStyle/>
            <a:p>
              <a:pPr algn="ctr"/>
              <a:r>
                <a:rPr kumimoji="1" lang="en-US" altLang="ja-JP" sz="1100" b="1">
                  <a:solidFill>
                    <a:schemeClr val="bg1"/>
                  </a:solidFill>
                  <a:latin typeface="+mj-lt"/>
                  <a:ea typeface="+mj-ea"/>
                  <a:cs typeface="Arial" panose="020B0604020202020204" pitchFamily="34" charset="0"/>
                </a:rPr>
                <a:t>[ </a:t>
              </a:r>
              <a:r>
                <a:rPr kumimoji="1" lang="ja-JP" altLang="en-US" sz="1100" b="1">
                  <a:solidFill>
                    <a:schemeClr val="bg1"/>
                  </a:solidFill>
                  <a:latin typeface="+mj-lt"/>
                  <a:ea typeface="+mj-ea"/>
                  <a:cs typeface="Arial" panose="020B0604020202020204" pitchFamily="34" charset="0"/>
                </a:rPr>
                <a:t>健康と安全 </a:t>
              </a:r>
              <a:r>
                <a:rPr kumimoji="1" lang="en-US" altLang="ja-JP" sz="1100" b="1">
                  <a:solidFill>
                    <a:schemeClr val="bg1"/>
                  </a:solidFill>
                  <a:latin typeface="+mj-lt"/>
                  <a:ea typeface="+mj-ea"/>
                  <a:cs typeface="Arial" panose="020B0604020202020204" pitchFamily="34" charset="0"/>
                </a:rPr>
                <a:t>]</a:t>
              </a:r>
            </a:p>
          </p:txBody>
        </p:sp>
        <p:pic>
          <p:nvPicPr>
            <p:cNvPr id="8" name="図 7" descr="挿絵 が含まれている画像&#10;&#10;自動的に生成された説明">
              <a:extLst>
                <a:ext uri="{FF2B5EF4-FFF2-40B4-BE49-F238E27FC236}">
                  <a16:creationId xmlns:a16="http://schemas.microsoft.com/office/drawing/2014/main" id="{0643EC40-72F7-F767-8D69-72EA82E3687A}"/>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884455" y="2692699"/>
              <a:ext cx="648000" cy="648000"/>
            </a:xfrm>
            <a:prstGeom prst="rect">
              <a:avLst/>
            </a:prstGeom>
          </p:spPr>
        </p:pic>
      </p:grpSp>
      <p:pic>
        <p:nvPicPr>
          <p:cNvPr id="9" name="図 8">
            <a:extLst>
              <a:ext uri="{FF2B5EF4-FFF2-40B4-BE49-F238E27FC236}">
                <a16:creationId xmlns:a16="http://schemas.microsoft.com/office/drawing/2014/main" id="{ABD906C4-170F-4242-B0A4-0AEE9B727577}"/>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430023" y="8811526"/>
            <a:ext cx="540000" cy="540000"/>
          </a:xfrm>
          <a:prstGeom prst="rect">
            <a:avLst/>
          </a:prstGeom>
        </p:spPr>
      </p:pic>
      <p:pic>
        <p:nvPicPr>
          <p:cNvPr id="10" name="図 9" descr="アイコン&#10;&#10;自動的に生成された説明">
            <a:extLst>
              <a:ext uri="{FF2B5EF4-FFF2-40B4-BE49-F238E27FC236}">
                <a16:creationId xmlns:a16="http://schemas.microsoft.com/office/drawing/2014/main" id="{09B99CBF-5B4F-A867-E84A-B60EE4E02268}"/>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2080408" y="8805850"/>
            <a:ext cx="539996" cy="539996"/>
          </a:xfrm>
          <a:prstGeom prst="rect">
            <a:avLst/>
          </a:prstGeom>
        </p:spPr>
      </p:pic>
      <p:pic>
        <p:nvPicPr>
          <p:cNvPr id="12" name="図 11" descr="テキスト が含まれている画像&#10;&#10;AI 生成コンテンツは誤りを含む可能性があります。">
            <a:extLst>
              <a:ext uri="{FF2B5EF4-FFF2-40B4-BE49-F238E27FC236}">
                <a16:creationId xmlns:a16="http://schemas.microsoft.com/office/drawing/2014/main" id="{0B79816F-5CFC-45EA-610F-B2F7EEA21423}"/>
              </a:ext>
            </a:extLst>
          </p:cNvPr>
          <p:cNvPicPr>
            <a:picLocks noChangeAspect="1"/>
          </p:cNvPicPr>
          <p:nvPr/>
        </p:nvPicPr>
        <p:blipFill>
          <a:blip r:embed="rId8" cstate="hqprint">
            <a:extLst>
              <a:ext uri="{28A0092B-C50C-407E-A947-70E740481C1C}">
                <a14:useLocalDpi xmlns:a14="http://schemas.microsoft.com/office/drawing/2010/main" val="0"/>
              </a:ext>
            </a:extLst>
          </a:blip>
          <a:srcRect l="5409" t="3455" r="4784" b="2132"/>
          <a:stretch>
            <a:fillRect/>
          </a:stretch>
        </p:blipFill>
        <p:spPr>
          <a:xfrm>
            <a:off x="996991" y="3770787"/>
            <a:ext cx="1333121" cy="1868207"/>
          </a:xfrm>
          <a:prstGeom prst="rect">
            <a:avLst/>
          </a:prstGeom>
        </p:spPr>
      </p:pic>
      <p:pic>
        <p:nvPicPr>
          <p:cNvPr id="14" name="図 13" descr="テキスト, ホワイトボード&#10;&#10;AI 生成コンテンツは誤りを含む可能性があります。">
            <a:extLst>
              <a:ext uri="{FF2B5EF4-FFF2-40B4-BE49-F238E27FC236}">
                <a16:creationId xmlns:a16="http://schemas.microsoft.com/office/drawing/2014/main" id="{5905AA71-530C-EECF-9A2C-12D98E64CBE3}"/>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5383880" y="7162649"/>
            <a:ext cx="1052799" cy="1403415"/>
          </a:xfrm>
          <a:prstGeom prst="rect">
            <a:avLst/>
          </a:prstGeom>
        </p:spPr>
      </p:pic>
      <p:sp>
        <p:nvSpPr>
          <p:cNvPr id="21" name="正方形/長方形 20">
            <a:extLst>
              <a:ext uri="{FF2B5EF4-FFF2-40B4-BE49-F238E27FC236}">
                <a16:creationId xmlns:a16="http://schemas.microsoft.com/office/drawing/2014/main" id="{605BF740-DCB1-3E14-3216-A8B8BFD3ACA2}"/>
              </a:ext>
            </a:extLst>
          </p:cNvPr>
          <p:cNvSpPr/>
          <p:nvPr/>
        </p:nvSpPr>
        <p:spPr>
          <a:xfrm>
            <a:off x="904847" y="7091696"/>
            <a:ext cx="5790019" cy="1533336"/>
          </a:xfrm>
          <a:prstGeom prst="rect">
            <a:avLst/>
          </a:prstGeom>
          <a:noFill/>
          <a:ln w="19050">
            <a:solidFill>
              <a:srgbClr val="D5312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F6CDD845-5397-CCB6-AEC5-DE77096413DC}"/>
              </a:ext>
            </a:extLst>
          </p:cNvPr>
          <p:cNvSpPr txBox="1"/>
          <p:nvPr/>
        </p:nvSpPr>
        <p:spPr>
          <a:xfrm>
            <a:off x="904848" y="7544713"/>
            <a:ext cx="4156835" cy="707886"/>
          </a:xfrm>
          <a:prstGeom prst="rect">
            <a:avLst/>
          </a:prstGeom>
          <a:noFill/>
        </p:spPr>
        <p:txBody>
          <a:bodyPr wrap="square" lIns="91440" tIns="45720" rIns="91440" bIns="45720" rtlCol="0" anchor="t">
            <a:spAutoFit/>
          </a:bodyPr>
          <a:lstStyle/>
          <a:p>
            <a:pPr algn="just"/>
            <a:r>
              <a:rPr kumimoji="1" lang="ja-JP" altLang="en-US" sz="1000" dirty="0">
                <a:cs typeface="Arial"/>
              </a:rPr>
              <a:t>　</a:t>
            </a:r>
            <a:r>
              <a:rPr kumimoji="1" lang="en-US" altLang="ja-JP" sz="1000" dirty="0">
                <a:cs typeface="Arial"/>
              </a:rPr>
              <a:t>1</a:t>
            </a:r>
            <a:r>
              <a:rPr kumimoji="1" lang="ja-JP" altLang="en-US" sz="1000">
                <a:cs typeface="Arial"/>
              </a:rPr>
              <a:t>つ目の工夫として、新たに食堂にも</a:t>
            </a:r>
            <a:r>
              <a:rPr kumimoji="1" lang="en-US" altLang="ja-JP" sz="1000" dirty="0">
                <a:cs typeface="Arial"/>
              </a:rPr>
              <a:t>2</a:t>
            </a:r>
            <a:r>
              <a:rPr kumimoji="1" lang="ja-JP" altLang="en-US" sz="1000">
                <a:cs typeface="Arial"/>
              </a:rPr>
              <a:t>カ所、共済ボードの設置を始めました。食堂であれば、座って食べている際に目につき、自然と見てもらうことができます。</a:t>
            </a:r>
            <a:r>
              <a:rPr kumimoji="1" lang="ja-JP" altLang="en-US" sz="1000" u="sng">
                <a:solidFill>
                  <a:srgbClr val="D53128"/>
                </a:solidFill>
                <a:cs typeface="Arial"/>
              </a:rPr>
              <a:t>組合員の視点に立って設置場所を考えより見てもらえるように工夫することができていました。</a:t>
            </a:r>
            <a:endParaRPr kumimoji="1" lang="en-US" altLang="ja-JP" sz="1000" u="sng">
              <a:solidFill>
                <a:srgbClr val="D53128"/>
              </a:solidFill>
              <a:cs typeface="Arial"/>
            </a:endParaRPr>
          </a:p>
        </p:txBody>
      </p:sp>
      <p:sp>
        <p:nvSpPr>
          <p:cNvPr id="23" name="テキスト ボックス 22">
            <a:extLst>
              <a:ext uri="{FF2B5EF4-FFF2-40B4-BE49-F238E27FC236}">
                <a16:creationId xmlns:a16="http://schemas.microsoft.com/office/drawing/2014/main" id="{5F0830DA-16D9-1E2D-A11F-DBD5E2798E28}"/>
              </a:ext>
            </a:extLst>
          </p:cNvPr>
          <p:cNvSpPr txBox="1"/>
          <p:nvPr/>
        </p:nvSpPr>
        <p:spPr>
          <a:xfrm>
            <a:off x="996991" y="7195159"/>
            <a:ext cx="4476147" cy="307777"/>
          </a:xfrm>
          <a:prstGeom prst="rect">
            <a:avLst/>
          </a:prstGeom>
          <a:noFill/>
        </p:spPr>
        <p:txBody>
          <a:bodyPr wrap="square" rtlCol="0">
            <a:spAutoFit/>
          </a:bodyPr>
          <a:lstStyle/>
          <a:p>
            <a:r>
              <a:rPr kumimoji="1" lang="ja-JP" altLang="en-US" sz="1400" b="1" u="sng" dirty="0">
                <a:latin typeface="+mj-lt"/>
                <a:ea typeface="+mj-ea"/>
                <a:cs typeface="Arial" panose="020B0604020202020204" pitchFamily="34" charset="0"/>
              </a:rPr>
              <a:t>①食堂での設置</a:t>
            </a:r>
          </a:p>
        </p:txBody>
      </p:sp>
      <p:pic>
        <p:nvPicPr>
          <p:cNvPr id="25" name="図 24" descr="駅の天井からぶら下がっているキッチン&#10;&#10;AI 生成コンテンツは誤りを含む可能性があります。">
            <a:extLst>
              <a:ext uri="{FF2B5EF4-FFF2-40B4-BE49-F238E27FC236}">
                <a16:creationId xmlns:a16="http://schemas.microsoft.com/office/drawing/2014/main" id="{C176E48A-E497-7DA6-D836-71E3AB483610}"/>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5115077" y="5737377"/>
            <a:ext cx="1491896" cy="1119174"/>
          </a:xfrm>
          <a:prstGeom prst="rect">
            <a:avLst/>
          </a:prstGeom>
        </p:spPr>
      </p:pic>
    </p:spTree>
    <p:extLst>
      <p:ext uri="{BB962C8B-B14F-4D97-AF65-F5344CB8AC3E}">
        <p14:creationId xmlns:p14="http://schemas.microsoft.com/office/powerpoint/2010/main" val="1557181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7AC79F8-F3AF-EE95-9CBA-BB4039D64C2F}"/>
              </a:ext>
            </a:extLst>
          </p:cNvPr>
          <p:cNvSpPr/>
          <p:nvPr/>
        </p:nvSpPr>
        <p:spPr>
          <a:xfrm>
            <a:off x="0" y="0"/>
            <a:ext cx="6858000" cy="274745"/>
          </a:xfrm>
          <a:prstGeom prst="rect">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3" name="正方形/長方形 2">
            <a:extLst>
              <a:ext uri="{FF2B5EF4-FFF2-40B4-BE49-F238E27FC236}">
                <a16:creationId xmlns:a16="http://schemas.microsoft.com/office/drawing/2014/main" id="{90E79001-0F24-1575-69B0-4B5A0D9D4885}"/>
              </a:ext>
            </a:extLst>
          </p:cNvPr>
          <p:cNvSpPr/>
          <p:nvPr/>
        </p:nvSpPr>
        <p:spPr>
          <a:xfrm>
            <a:off x="0" y="9638529"/>
            <a:ext cx="6858000" cy="274745"/>
          </a:xfrm>
          <a:prstGeom prst="rect">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9F8A6796-DD97-CA4A-8711-BB1A12655125}"/>
              </a:ext>
            </a:extLst>
          </p:cNvPr>
          <p:cNvSpPr txBox="1"/>
          <p:nvPr/>
        </p:nvSpPr>
        <p:spPr>
          <a:xfrm>
            <a:off x="24327" y="9407457"/>
            <a:ext cx="3110147" cy="230832"/>
          </a:xfrm>
          <a:prstGeom prst="rect">
            <a:avLst/>
          </a:prstGeom>
          <a:noFill/>
        </p:spPr>
        <p:txBody>
          <a:bodyPr wrap="none" rtlCol="0">
            <a:spAutoFit/>
          </a:bodyPr>
          <a:lstStyle/>
          <a:p>
            <a:r>
              <a:rPr kumimoji="1" lang="ja-JP" altLang="en-US" sz="900"/>
              <a:t>私たちは持続可能な開発目標</a:t>
            </a:r>
            <a:r>
              <a:rPr kumimoji="1" lang="en-US" altLang="ja-JP" sz="900"/>
              <a:t>(SDGs)</a:t>
            </a:r>
            <a:r>
              <a:rPr kumimoji="1" lang="ja-JP" altLang="en-US" sz="900"/>
              <a:t>を支援しています。</a:t>
            </a:r>
          </a:p>
        </p:txBody>
      </p:sp>
      <p:sp>
        <p:nvSpPr>
          <p:cNvPr id="5" name="テキスト ボックス 4">
            <a:extLst>
              <a:ext uri="{FF2B5EF4-FFF2-40B4-BE49-F238E27FC236}">
                <a16:creationId xmlns:a16="http://schemas.microsoft.com/office/drawing/2014/main" id="{11AA476B-12B2-D071-FB91-668CE08E8CE9}"/>
              </a:ext>
            </a:extLst>
          </p:cNvPr>
          <p:cNvSpPr txBox="1"/>
          <p:nvPr/>
        </p:nvSpPr>
        <p:spPr>
          <a:xfrm>
            <a:off x="163128" y="560154"/>
            <a:ext cx="492443" cy="7874286"/>
          </a:xfrm>
          <a:prstGeom prst="rect">
            <a:avLst/>
          </a:prstGeom>
          <a:noFill/>
        </p:spPr>
        <p:txBody>
          <a:bodyPr vert="eaVert" wrap="square" rtlCol="0">
            <a:spAutoFit/>
          </a:bodyPr>
          <a:lstStyle/>
          <a:p>
            <a:r>
              <a:rPr kumimoji="1" lang="ja-JP" altLang="en-US" sz="2000" dirty="0">
                <a:latin typeface="HGSｺﾞｼｯｸE" panose="020B0900000000000000" pitchFamily="50" charset="-128"/>
                <a:ea typeface="HGSｺﾞｼｯｸE" panose="020B0900000000000000" pitchFamily="50" charset="-128"/>
                <a:cs typeface="Arial" panose="020B0604020202020204" pitchFamily="34" charset="0"/>
              </a:rPr>
              <a:t>工夫が盛りだくさんの共済ボード</a:t>
            </a:r>
            <a:endParaRPr kumimoji="1" lang="en-US" altLang="ja-JP" sz="2000" dirty="0">
              <a:latin typeface="HGSｺﾞｼｯｸE" panose="020B0900000000000000" pitchFamily="50" charset="-128"/>
              <a:ea typeface="HGSｺﾞｼｯｸE" panose="020B0900000000000000" pitchFamily="50" charset="-128"/>
              <a:cs typeface="Arial" panose="020B0604020202020204" pitchFamily="34" charset="0"/>
            </a:endParaRPr>
          </a:p>
        </p:txBody>
      </p:sp>
      <p:cxnSp>
        <p:nvCxnSpPr>
          <p:cNvPr id="6" name="直線コネクタ 5">
            <a:extLst>
              <a:ext uri="{FF2B5EF4-FFF2-40B4-BE49-F238E27FC236}">
                <a16:creationId xmlns:a16="http://schemas.microsoft.com/office/drawing/2014/main" id="{42205C20-4577-E371-AEAD-694DE58E989E}"/>
              </a:ext>
            </a:extLst>
          </p:cNvPr>
          <p:cNvCxnSpPr>
            <a:cxnSpLocks/>
          </p:cNvCxnSpPr>
          <p:nvPr/>
        </p:nvCxnSpPr>
        <p:spPr>
          <a:xfrm>
            <a:off x="744983" y="482375"/>
            <a:ext cx="0" cy="8142657"/>
          </a:xfrm>
          <a:prstGeom prst="line">
            <a:avLst/>
          </a:prstGeom>
          <a:ln w="19050">
            <a:solidFill>
              <a:srgbClr val="D53128"/>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89559924-9864-A311-1602-E962E2030B4F}"/>
              </a:ext>
            </a:extLst>
          </p:cNvPr>
          <p:cNvSpPr txBox="1"/>
          <p:nvPr/>
        </p:nvSpPr>
        <p:spPr>
          <a:xfrm>
            <a:off x="4645153" y="8928214"/>
            <a:ext cx="2212847" cy="646331"/>
          </a:xfrm>
          <a:prstGeom prst="rect">
            <a:avLst/>
          </a:prstGeom>
          <a:noFill/>
        </p:spPr>
        <p:txBody>
          <a:bodyPr wrap="square" rtlCol="0">
            <a:spAutoFit/>
          </a:bodyPr>
          <a:lstStyle/>
          <a:p>
            <a:pPr algn="ct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ご質問や</a:t>
            </a:r>
            <a:r>
              <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rPr>
              <a:t>[</a:t>
            </a: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 </a:t>
            </a:r>
            <a:r>
              <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rPr>
              <a:t>K’s NEWS ]</a:t>
            </a: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で紹介したい</a:t>
            </a:r>
            <a:endPar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kumimoji="1" lang="ja-JP" altLang="en-US" sz="900" dirty="0">
                <a:solidFill>
                  <a:schemeClr val="tx1">
                    <a:lumMod val="50000"/>
                    <a:lumOff val="50000"/>
                  </a:schemeClr>
                </a:solidFill>
                <a:latin typeface="メイリオ" panose="020B0604030504040204" pitchFamily="50" charset="-128"/>
                <a:ea typeface="メイリオ" panose="020B0604030504040204" pitchFamily="50" charset="-128"/>
              </a:rPr>
              <a:t>活動があれば、ご連絡ください！</a:t>
            </a:r>
            <a:endPar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tx1">
                    <a:lumMod val="50000"/>
                    <a:lumOff val="50000"/>
                  </a:schemeClr>
                </a:solidFill>
                <a:latin typeface="メイリオ" panose="020B0604030504040204" pitchFamily="50" charset="-128"/>
                <a:ea typeface="メイリオ" panose="020B0604030504040204" pitchFamily="50" charset="-128"/>
              </a:rPr>
              <a:t>ブロック学生事務局 </a:t>
            </a:r>
            <a:r>
              <a:rPr kumimoji="1" lang="en-US" altLang="ja-JP" sz="900" b="1" dirty="0">
                <a:solidFill>
                  <a:schemeClr val="tx1">
                    <a:lumMod val="50000"/>
                    <a:lumOff val="50000"/>
                  </a:schemeClr>
                </a:solidFill>
                <a:latin typeface="メイリオ" panose="020B0604030504040204" pitchFamily="50" charset="-128"/>
                <a:ea typeface="メイリオ" panose="020B0604030504040204" pitchFamily="50" charset="-128"/>
              </a:rPr>
              <a:t>[ </a:t>
            </a:r>
            <a:r>
              <a:rPr kumimoji="1" lang="ja-JP" altLang="en-US" sz="900" b="1" dirty="0">
                <a:solidFill>
                  <a:schemeClr val="tx1">
                    <a:lumMod val="50000"/>
                    <a:lumOff val="50000"/>
                  </a:schemeClr>
                </a:solidFill>
                <a:latin typeface="メイリオ" panose="020B0604030504040204" pitchFamily="50" charset="-128"/>
                <a:ea typeface="メイリオ" panose="020B0604030504040204" pitchFamily="50" charset="-128"/>
              </a:rPr>
              <a:t>久保 初寧 </a:t>
            </a:r>
            <a:r>
              <a:rPr kumimoji="1" lang="en-US" altLang="ja-JP" sz="900" b="1" dirty="0">
                <a:solidFill>
                  <a:schemeClr val="tx1">
                    <a:lumMod val="50000"/>
                    <a:lumOff val="50000"/>
                  </a:schemeClr>
                </a:solidFill>
                <a:latin typeface="メイリオ" panose="020B0604030504040204" pitchFamily="50" charset="-128"/>
                <a:ea typeface="メイリオ" panose="020B0604030504040204" pitchFamily="50" charset="-128"/>
              </a:rPr>
              <a:t>] </a:t>
            </a:r>
            <a:r>
              <a:rPr kumimoji="1" lang="en-US" altLang="ja-JP" sz="900" dirty="0">
                <a:solidFill>
                  <a:schemeClr val="tx1">
                    <a:lumMod val="50000"/>
                    <a:lumOff val="50000"/>
                  </a:schemeClr>
                </a:solidFill>
                <a:latin typeface="メイリオ" panose="020B0604030504040204" pitchFamily="50" charset="-128"/>
                <a:ea typeface="メイリオ" panose="020B0604030504040204" pitchFamily="50" charset="-128"/>
              </a:rPr>
              <a:t>Kubo.Hatsune@univ.coop</a:t>
            </a:r>
          </a:p>
        </p:txBody>
      </p:sp>
      <p:pic>
        <p:nvPicPr>
          <p:cNvPr id="8" name="図 7" descr="挿絵 が含まれている画像&#10;&#10;自動的に生成された説明">
            <a:extLst>
              <a:ext uri="{FF2B5EF4-FFF2-40B4-BE49-F238E27FC236}">
                <a16:creationId xmlns:a16="http://schemas.microsoft.com/office/drawing/2014/main" id="{F180B03C-27A2-29D6-B62B-F02BB5BA4B01}"/>
              </a:ext>
            </a:extLst>
          </p:cNvPr>
          <p:cNvPicPr>
            <a:picLocks noChangeAspect="1"/>
          </p:cNvPicPr>
          <p:nvPr/>
        </p:nvPicPr>
        <p:blipFill>
          <a:blip r:embed="rId2"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9608" y="8805846"/>
            <a:ext cx="1007821" cy="540000"/>
          </a:xfrm>
          <a:prstGeom prst="rect">
            <a:avLst/>
          </a:prstGeom>
        </p:spPr>
      </p:pic>
      <p:cxnSp>
        <p:nvCxnSpPr>
          <p:cNvPr id="9" name="直線コネクタ 8">
            <a:extLst>
              <a:ext uri="{FF2B5EF4-FFF2-40B4-BE49-F238E27FC236}">
                <a16:creationId xmlns:a16="http://schemas.microsoft.com/office/drawing/2014/main" id="{55C3641D-389E-687C-D959-CC45CCDDBF96}"/>
              </a:ext>
            </a:extLst>
          </p:cNvPr>
          <p:cNvCxnSpPr>
            <a:cxnSpLocks/>
          </p:cNvCxnSpPr>
          <p:nvPr/>
        </p:nvCxnSpPr>
        <p:spPr>
          <a:xfrm>
            <a:off x="1323493" y="8805846"/>
            <a:ext cx="0" cy="540000"/>
          </a:xfrm>
          <a:prstGeom prst="line">
            <a:avLst/>
          </a:prstGeom>
        </p:spPr>
        <p:style>
          <a:lnRef idx="1">
            <a:schemeClr val="dk1"/>
          </a:lnRef>
          <a:fillRef idx="0">
            <a:schemeClr val="dk1"/>
          </a:fillRef>
          <a:effectRef idx="0">
            <a:schemeClr val="dk1"/>
          </a:effectRef>
          <a:fontRef idx="minor">
            <a:schemeClr val="tx1"/>
          </a:fontRef>
        </p:style>
      </p:cxnSp>
      <p:pic>
        <p:nvPicPr>
          <p:cNvPr id="10" name="図 9">
            <a:extLst>
              <a:ext uri="{FF2B5EF4-FFF2-40B4-BE49-F238E27FC236}">
                <a16:creationId xmlns:a16="http://schemas.microsoft.com/office/drawing/2014/main" id="{6583825F-100C-CD86-9169-1564D71FC22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430023" y="8811526"/>
            <a:ext cx="540000" cy="540000"/>
          </a:xfrm>
          <a:prstGeom prst="rect">
            <a:avLst/>
          </a:prstGeom>
        </p:spPr>
      </p:pic>
      <p:pic>
        <p:nvPicPr>
          <p:cNvPr id="11" name="図 10" descr="アイコン&#10;&#10;自動的に生成された説明">
            <a:extLst>
              <a:ext uri="{FF2B5EF4-FFF2-40B4-BE49-F238E27FC236}">
                <a16:creationId xmlns:a16="http://schemas.microsoft.com/office/drawing/2014/main" id="{6C0315D8-2F56-1E2F-6282-A8784DD127D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080408" y="8805850"/>
            <a:ext cx="539996" cy="539996"/>
          </a:xfrm>
          <a:prstGeom prst="rect">
            <a:avLst/>
          </a:prstGeom>
        </p:spPr>
      </p:pic>
      <p:pic>
        <p:nvPicPr>
          <p:cNvPr id="12" name="図 11" descr="物体 が含まれている画像&#10;&#10;高い精度で生成された説明">
            <a:extLst>
              <a:ext uri="{FF2B5EF4-FFF2-40B4-BE49-F238E27FC236}">
                <a16:creationId xmlns:a16="http://schemas.microsoft.com/office/drawing/2014/main" id="{1E413EEA-25D8-7EE6-A327-2A5360FA8464}"/>
              </a:ext>
            </a:extLst>
          </p:cNvPr>
          <p:cNvPicPr>
            <a:picLocks noChangeAspect="1"/>
          </p:cNvPicPr>
          <p:nvPr/>
        </p:nvPicPr>
        <p:blipFill>
          <a:blip r:embed="rId5" cstate="hqprint">
            <a:lum bright="70000" contrast="-70000"/>
            <a:extLst>
              <a:ext uri="{28A0092B-C50C-407E-A947-70E740481C1C}">
                <a14:useLocalDpi xmlns:a14="http://schemas.microsoft.com/office/drawing/2010/main" val="0"/>
              </a:ext>
            </a:extLst>
          </a:blip>
          <a:stretch>
            <a:fillRect/>
          </a:stretch>
        </p:blipFill>
        <p:spPr>
          <a:xfrm>
            <a:off x="4311740" y="9091722"/>
            <a:ext cx="419359" cy="375538"/>
          </a:xfrm>
          <a:prstGeom prst="rect">
            <a:avLst/>
          </a:prstGeom>
        </p:spPr>
      </p:pic>
      <p:grpSp>
        <p:nvGrpSpPr>
          <p:cNvPr id="14" name="グループ化 13">
            <a:extLst>
              <a:ext uri="{FF2B5EF4-FFF2-40B4-BE49-F238E27FC236}">
                <a16:creationId xmlns:a16="http://schemas.microsoft.com/office/drawing/2014/main" id="{99403904-5EC6-28E2-3534-A70F222205D2}"/>
              </a:ext>
            </a:extLst>
          </p:cNvPr>
          <p:cNvGrpSpPr/>
          <p:nvPr/>
        </p:nvGrpSpPr>
        <p:grpSpPr>
          <a:xfrm>
            <a:off x="905518" y="2257950"/>
            <a:ext cx="1205771" cy="348138"/>
            <a:chOff x="905518" y="6869978"/>
            <a:chExt cx="1205771" cy="348138"/>
          </a:xfrm>
        </p:grpSpPr>
        <p:sp>
          <p:nvSpPr>
            <p:cNvPr id="15" name="四角形: 角を丸くする 10">
              <a:extLst>
                <a:ext uri="{FF2B5EF4-FFF2-40B4-BE49-F238E27FC236}">
                  <a16:creationId xmlns:a16="http://schemas.microsoft.com/office/drawing/2014/main" id="{31C40C9F-38D0-D9F4-237D-99B8E1627EBB}"/>
                </a:ext>
              </a:extLst>
            </p:cNvPr>
            <p:cNvSpPr/>
            <p:nvPr/>
          </p:nvSpPr>
          <p:spPr>
            <a:xfrm>
              <a:off x="905518" y="6869978"/>
              <a:ext cx="1205771" cy="348138"/>
            </a:xfrm>
            <a:prstGeom prst="roundRect">
              <a:avLst>
                <a:gd name="adj" fmla="val 0"/>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16" name="テキスト ボックス 15">
              <a:extLst>
                <a:ext uri="{FF2B5EF4-FFF2-40B4-BE49-F238E27FC236}">
                  <a16:creationId xmlns:a16="http://schemas.microsoft.com/office/drawing/2014/main" id="{4C99404F-91A4-CE82-E93C-64B5EDDA3324}"/>
                </a:ext>
              </a:extLst>
            </p:cNvPr>
            <p:cNvSpPr txBox="1"/>
            <p:nvPr/>
          </p:nvSpPr>
          <p:spPr>
            <a:xfrm>
              <a:off x="1072204" y="6890159"/>
              <a:ext cx="867248" cy="307777"/>
            </a:xfrm>
            <a:prstGeom prst="rect">
              <a:avLst/>
            </a:prstGeom>
            <a:noFill/>
          </p:spPr>
          <p:txBody>
            <a:bodyPr wrap="square" rtlCol="0">
              <a:spAutoFit/>
            </a:bodyPr>
            <a:lstStyle/>
            <a:p>
              <a:pPr algn="ctr"/>
              <a:r>
                <a:rPr kumimoji="1" lang="en-US" altLang="ja-JP" sz="1400" dirty="0">
                  <a:solidFill>
                    <a:schemeClr val="bg1"/>
                  </a:solidFill>
                  <a:latin typeface="Arial" panose="020B0604020202020204" pitchFamily="34" charset="0"/>
                  <a:ea typeface="+mj-ea"/>
                  <a:cs typeface="Arial" panose="020B0604020202020204" pitchFamily="34" charset="0"/>
                </a:rPr>
                <a:t>POINT.3</a:t>
              </a:r>
              <a:endParaRPr kumimoji="1" lang="ja-JP" altLang="en-US" sz="1400" dirty="0">
                <a:solidFill>
                  <a:schemeClr val="bg1"/>
                </a:solidFill>
                <a:latin typeface="Arial" panose="020B0604020202020204" pitchFamily="34" charset="0"/>
                <a:ea typeface="+mj-ea"/>
                <a:cs typeface="Arial" panose="020B0604020202020204" pitchFamily="34" charset="0"/>
              </a:endParaRPr>
            </a:p>
          </p:txBody>
        </p:sp>
      </p:grpSp>
      <p:sp>
        <p:nvSpPr>
          <p:cNvPr id="17" name="テキスト ボックス 16">
            <a:extLst>
              <a:ext uri="{FF2B5EF4-FFF2-40B4-BE49-F238E27FC236}">
                <a16:creationId xmlns:a16="http://schemas.microsoft.com/office/drawing/2014/main" id="{34830231-4795-B43D-80C8-CF74359A9F3C}"/>
              </a:ext>
            </a:extLst>
          </p:cNvPr>
          <p:cNvSpPr txBox="1"/>
          <p:nvPr/>
        </p:nvSpPr>
        <p:spPr>
          <a:xfrm>
            <a:off x="2416848" y="2647823"/>
            <a:ext cx="4156835" cy="2246769"/>
          </a:xfrm>
          <a:prstGeom prst="rect">
            <a:avLst/>
          </a:prstGeom>
          <a:noFill/>
        </p:spPr>
        <p:txBody>
          <a:bodyPr wrap="square" lIns="91440" tIns="45720" rIns="91440" bIns="45720" rtlCol="0" anchor="t">
            <a:spAutoFit/>
          </a:bodyPr>
          <a:lstStyle/>
          <a:p>
            <a:pPr algn="just"/>
            <a:r>
              <a:rPr kumimoji="1" lang="ja-JP" altLang="en-US" sz="1000">
                <a:latin typeface="游ゴシック"/>
                <a:ea typeface="游ゴシック"/>
                <a:cs typeface="Arial"/>
              </a:rPr>
              <a:t>　春の共済ボード設置に合わせて、「春の共済クイズ」という企画も実施していました。</a:t>
            </a:r>
            <a:r>
              <a:rPr kumimoji="1" lang="ja-JP" altLang="en-US" sz="1000" u="sng">
                <a:solidFill>
                  <a:srgbClr val="D53128"/>
                </a:solidFill>
                <a:latin typeface="游ゴシック"/>
                <a:ea typeface="游ゴシック"/>
                <a:cs typeface="Arial"/>
              </a:rPr>
              <a:t>ただボードを設置するだけでなく、クイズ企画も行うことで組合員に楽しく共済を理解してもらう工夫ができていました。</a:t>
            </a:r>
            <a:endParaRPr kumimoji="1" lang="en-US" altLang="ja-JP" sz="1000" u="sng">
              <a:solidFill>
                <a:srgbClr val="D53128"/>
              </a:solidFill>
              <a:latin typeface="游ゴシック"/>
              <a:ea typeface="游ゴシック"/>
              <a:cs typeface="Arial"/>
            </a:endParaRPr>
          </a:p>
          <a:p>
            <a:pPr algn="just"/>
            <a:r>
              <a:rPr kumimoji="1" lang="ja-JP" altLang="en-US" sz="1000">
                <a:latin typeface="游ゴシック"/>
                <a:ea typeface="游ゴシック"/>
                <a:cs typeface="Arial"/>
              </a:rPr>
              <a:t>　回答は</a:t>
            </a:r>
            <a:r>
              <a:rPr kumimoji="1" lang="en-US" altLang="ja-JP" sz="1000" dirty="0">
                <a:latin typeface="游ゴシック"/>
                <a:ea typeface="游ゴシック"/>
                <a:cs typeface="Arial"/>
              </a:rPr>
              <a:t>Google</a:t>
            </a:r>
            <a:r>
              <a:rPr kumimoji="1" lang="ja-JP" altLang="en-US" sz="1000">
                <a:latin typeface="游ゴシック"/>
                <a:ea typeface="游ゴシック"/>
                <a:cs typeface="Arial"/>
              </a:rPr>
              <a:t>フォームで行い、食堂に設置した三角ポップや購買で購入時に配布しているチラシに記載している二次元コードからアクセスできるようにしていました。共済クイズに</a:t>
            </a:r>
            <a:r>
              <a:rPr kumimoji="1" lang="ja-JP" altLang="en-US" sz="1000" u="sng">
                <a:solidFill>
                  <a:srgbClr val="D53128"/>
                </a:solidFill>
                <a:latin typeface="游ゴシック"/>
                <a:ea typeface="游ゴシック"/>
                <a:cs typeface="Arial"/>
              </a:rPr>
              <a:t>全問正解した人には</a:t>
            </a:r>
            <a:r>
              <a:rPr kumimoji="1" lang="en-US" altLang="ja-JP" sz="1000" u="sng" dirty="0">
                <a:solidFill>
                  <a:srgbClr val="D53128"/>
                </a:solidFill>
                <a:latin typeface="游ゴシック"/>
                <a:ea typeface="游ゴシック"/>
                <a:cs typeface="Arial"/>
              </a:rPr>
              <a:t>480</a:t>
            </a:r>
            <a:r>
              <a:rPr kumimoji="1" lang="ja-JP" altLang="en-US" sz="1000" u="sng">
                <a:solidFill>
                  <a:srgbClr val="D53128"/>
                </a:solidFill>
                <a:latin typeface="游ゴシック"/>
                <a:ea typeface="游ゴシック"/>
                <a:cs typeface="Arial"/>
              </a:rPr>
              <a:t>円のリ・リパック弁当を</a:t>
            </a:r>
            <a:r>
              <a:rPr kumimoji="1" lang="en-US" altLang="ja-JP" sz="1000" u="sng" dirty="0">
                <a:solidFill>
                  <a:srgbClr val="D53128"/>
                </a:solidFill>
                <a:latin typeface="游ゴシック"/>
                <a:ea typeface="游ゴシック"/>
                <a:cs typeface="Arial"/>
              </a:rPr>
              <a:t>80</a:t>
            </a:r>
            <a:r>
              <a:rPr kumimoji="1" lang="ja-JP" altLang="en-US" sz="1000" u="sng">
                <a:solidFill>
                  <a:srgbClr val="D53128"/>
                </a:solidFill>
                <a:latin typeface="游ゴシック"/>
                <a:ea typeface="游ゴシック"/>
                <a:cs typeface="Arial"/>
              </a:rPr>
              <a:t>円引きで買える特典を付けており、リ・リパック弁当の購入促進にもつなげていました。</a:t>
            </a:r>
            <a:endParaRPr kumimoji="1" lang="en-US" altLang="ja-JP" sz="1000" u="sng">
              <a:solidFill>
                <a:srgbClr val="D53128"/>
              </a:solidFill>
              <a:latin typeface="游ゴシック"/>
              <a:ea typeface="游ゴシック"/>
              <a:cs typeface="Arial"/>
            </a:endParaRPr>
          </a:p>
          <a:p>
            <a:pPr algn="just"/>
            <a:r>
              <a:rPr kumimoji="1" lang="ja-JP" altLang="en-US" sz="1000">
                <a:latin typeface="游ゴシック"/>
                <a:ea typeface="游ゴシック"/>
                <a:cs typeface="Arial"/>
              </a:rPr>
              <a:t>　また、購買で購入時に配布していたチラシには、裏面にプロフィール帳のようなデザインを施し、紙を捨てられない工夫を行っていました。</a:t>
            </a:r>
            <a:r>
              <a:rPr kumimoji="1" lang="ja-JP" altLang="en-US" sz="1000" u="sng">
                <a:solidFill>
                  <a:srgbClr val="D53128"/>
                </a:solidFill>
                <a:latin typeface="游ゴシック"/>
                <a:ea typeface="游ゴシック"/>
                <a:cs typeface="Arial"/>
              </a:rPr>
              <a:t>新学期の時期だからこそ、新入生同士で使用してもらい交流してもらおうという狙いがあり、組合員同士の交流機会を作っていることも素敵です。</a:t>
            </a:r>
            <a:endParaRPr lang="ja-JP" altLang="en-US" sz="1000" u="sng">
              <a:solidFill>
                <a:srgbClr val="D53128"/>
              </a:solidFill>
              <a:latin typeface="游ゴシック"/>
              <a:ea typeface="游ゴシック"/>
              <a:cs typeface="Arial"/>
            </a:endParaRPr>
          </a:p>
        </p:txBody>
      </p:sp>
      <p:sp>
        <p:nvSpPr>
          <p:cNvPr id="18" name="テキスト ボックス 17">
            <a:extLst>
              <a:ext uri="{FF2B5EF4-FFF2-40B4-BE49-F238E27FC236}">
                <a16:creationId xmlns:a16="http://schemas.microsoft.com/office/drawing/2014/main" id="{9E6023CE-5ACC-2F4B-073F-ADA1FFB8B0FB}"/>
              </a:ext>
            </a:extLst>
          </p:cNvPr>
          <p:cNvSpPr txBox="1"/>
          <p:nvPr/>
        </p:nvSpPr>
        <p:spPr>
          <a:xfrm>
            <a:off x="2111289" y="2278130"/>
            <a:ext cx="4462394" cy="307777"/>
          </a:xfrm>
          <a:prstGeom prst="rect">
            <a:avLst/>
          </a:prstGeom>
          <a:noFill/>
        </p:spPr>
        <p:txBody>
          <a:bodyPr wrap="square" rtlCol="0">
            <a:spAutoFit/>
          </a:bodyPr>
          <a:lstStyle/>
          <a:p>
            <a:r>
              <a:rPr kumimoji="1" lang="ja-JP" altLang="en-US" sz="1400" b="1" u="sng" dirty="0">
                <a:latin typeface="+mn-ea"/>
                <a:cs typeface="Arial" panose="020B0604020202020204" pitchFamily="34" charset="0"/>
              </a:rPr>
              <a:t>「春の共済クイズ」で楽しく共済を理解！</a:t>
            </a:r>
          </a:p>
        </p:txBody>
      </p:sp>
      <p:pic>
        <p:nvPicPr>
          <p:cNvPr id="19" name="図 18" descr="QR コード&#10;&#10;AI 生成コンテンツは誤りを含む可能性があります。">
            <a:extLst>
              <a:ext uri="{FF2B5EF4-FFF2-40B4-BE49-F238E27FC236}">
                <a16:creationId xmlns:a16="http://schemas.microsoft.com/office/drawing/2014/main" id="{A97282B8-4926-4D33-C562-97FA2268FDAB}"/>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888100" y="2750450"/>
            <a:ext cx="1450085" cy="1022810"/>
          </a:xfrm>
          <a:prstGeom prst="rect">
            <a:avLst/>
          </a:prstGeom>
        </p:spPr>
      </p:pic>
      <p:pic>
        <p:nvPicPr>
          <p:cNvPr id="20" name="図 19" descr="グラフィカル ユーザー インターフェイス&#10;&#10;AI 生成コンテンツは誤りを含む可能性があります。">
            <a:extLst>
              <a:ext uri="{FF2B5EF4-FFF2-40B4-BE49-F238E27FC236}">
                <a16:creationId xmlns:a16="http://schemas.microsoft.com/office/drawing/2014/main" id="{8E54BB47-9938-E9C2-EFD9-BD4211A6E441}"/>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893106" y="3938987"/>
            <a:ext cx="1445073" cy="1023752"/>
          </a:xfrm>
          <a:prstGeom prst="rect">
            <a:avLst/>
          </a:prstGeom>
          <a:ln w="3175">
            <a:solidFill>
              <a:schemeClr val="tx1">
                <a:lumMod val="85000"/>
                <a:lumOff val="15000"/>
              </a:schemeClr>
            </a:solidFill>
          </a:ln>
        </p:spPr>
      </p:pic>
      <p:sp>
        <p:nvSpPr>
          <p:cNvPr id="22" name="テキスト ボックス 21">
            <a:extLst>
              <a:ext uri="{FF2B5EF4-FFF2-40B4-BE49-F238E27FC236}">
                <a16:creationId xmlns:a16="http://schemas.microsoft.com/office/drawing/2014/main" id="{1E20FE92-5B73-6AF0-0A87-5E939066BA64}"/>
              </a:ext>
            </a:extLst>
          </p:cNvPr>
          <p:cNvSpPr txBox="1"/>
          <p:nvPr/>
        </p:nvSpPr>
        <p:spPr>
          <a:xfrm>
            <a:off x="904848" y="942570"/>
            <a:ext cx="4156835" cy="861774"/>
          </a:xfrm>
          <a:prstGeom prst="rect">
            <a:avLst/>
          </a:prstGeom>
          <a:noFill/>
        </p:spPr>
        <p:txBody>
          <a:bodyPr wrap="square" lIns="91440" tIns="45720" rIns="91440" bIns="45720" rtlCol="0" anchor="t">
            <a:spAutoFit/>
          </a:bodyPr>
          <a:lstStyle/>
          <a:p>
            <a:pPr algn="just"/>
            <a:r>
              <a:rPr kumimoji="1" lang="ja-JP" altLang="en-US" sz="1000" dirty="0">
                <a:latin typeface="游ゴシック"/>
                <a:ea typeface="游ゴシック"/>
                <a:cs typeface="Arial"/>
              </a:rPr>
              <a:t>　</a:t>
            </a:r>
            <a:r>
              <a:rPr kumimoji="1" lang="en-US" altLang="ja-JP" sz="1000" dirty="0">
                <a:latin typeface="游ゴシック"/>
                <a:ea typeface="游ゴシック"/>
                <a:cs typeface="Arial"/>
              </a:rPr>
              <a:t>2</a:t>
            </a:r>
            <a:r>
              <a:rPr kumimoji="1" lang="ja-JP" altLang="en-US" sz="1000">
                <a:latin typeface="游ゴシック"/>
                <a:ea typeface="游ゴシック"/>
                <a:cs typeface="Arial"/>
              </a:rPr>
              <a:t>つ目の工夫として、新たにオンライン共済ボードを作成しました。これは、共済ボードをwebからも閲覧することができるものです。食堂の各テーブルに設置された三角ポップの二次元コードからアクセスすることができ、</a:t>
            </a:r>
            <a:r>
              <a:rPr kumimoji="1" lang="ja-JP" altLang="en-US" sz="1000" u="sng">
                <a:solidFill>
                  <a:srgbClr val="D53128"/>
                </a:solidFill>
                <a:latin typeface="游ゴシック"/>
                <a:ea typeface="游ゴシック"/>
                <a:cs typeface="Arial"/>
              </a:rPr>
              <a:t>食事をしながら気軽に共済ボードを閲覧できるようにしていました。</a:t>
            </a:r>
            <a:endParaRPr kumimoji="1" lang="en-US" altLang="ja-JP" sz="1000" u="sng">
              <a:solidFill>
                <a:srgbClr val="D53128"/>
              </a:solidFill>
              <a:latin typeface="游ゴシック"/>
              <a:ea typeface="游ゴシック"/>
              <a:cs typeface="Arial"/>
            </a:endParaRPr>
          </a:p>
        </p:txBody>
      </p:sp>
      <p:sp>
        <p:nvSpPr>
          <p:cNvPr id="23" name="テキスト ボックス 22">
            <a:extLst>
              <a:ext uri="{FF2B5EF4-FFF2-40B4-BE49-F238E27FC236}">
                <a16:creationId xmlns:a16="http://schemas.microsoft.com/office/drawing/2014/main" id="{CE79A417-CDB5-561F-49A5-F3187A82B2EA}"/>
              </a:ext>
            </a:extLst>
          </p:cNvPr>
          <p:cNvSpPr txBox="1"/>
          <p:nvPr/>
        </p:nvSpPr>
        <p:spPr>
          <a:xfrm>
            <a:off x="996991" y="593016"/>
            <a:ext cx="4476147" cy="307777"/>
          </a:xfrm>
          <a:prstGeom prst="rect">
            <a:avLst/>
          </a:prstGeom>
          <a:noFill/>
        </p:spPr>
        <p:txBody>
          <a:bodyPr wrap="square" rtlCol="0">
            <a:spAutoFit/>
          </a:bodyPr>
          <a:lstStyle/>
          <a:p>
            <a:r>
              <a:rPr kumimoji="1" lang="ja-JP" altLang="en-US" sz="1400" b="1" u="sng" dirty="0">
                <a:latin typeface="+mn-ea"/>
                <a:cs typeface="Arial" panose="020B0604020202020204" pitchFamily="34" charset="0"/>
              </a:rPr>
              <a:t>②オンライン共済ボードの作成</a:t>
            </a:r>
          </a:p>
        </p:txBody>
      </p:sp>
      <p:pic>
        <p:nvPicPr>
          <p:cNvPr id="25" name="図 24" descr="テーブル, 屋内, カップ, 食品 が含まれている画像&#10;&#10;AI 生成コンテンツは誤りを含む可能性があります。">
            <a:extLst>
              <a:ext uri="{FF2B5EF4-FFF2-40B4-BE49-F238E27FC236}">
                <a16:creationId xmlns:a16="http://schemas.microsoft.com/office/drawing/2014/main" id="{350B0216-3B70-825A-C987-54B0AEF4FF2A}"/>
              </a:ext>
            </a:extLst>
          </p:cNvPr>
          <p:cNvPicPr>
            <a:picLocks noChangeAspect="1"/>
          </p:cNvPicPr>
          <p:nvPr/>
        </p:nvPicPr>
        <p:blipFill>
          <a:blip r:embed="rId8" cstate="hqprint">
            <a:extLst>
              <a:ext uri="{28A0092B-C50C-407E-A947-70E740481C1C}">
                <a14:useLocalDpi xmlns:a14="http://schemas.microsoft.com/office/drawing/2010/main" val="0"/>
              </a:ext>
            </a:extLst>
          </a:blip>
          <a:srcRect l="21883" t="869" r="1768" b="22784"/>
          <a:stretch>
            <a:fillRect/>
          </a:stretch>
        </p:blipFill>
        <p:spPr>
          <a:xfrm>
            <a:off x="5061683" y="684052"/>
            <a:ext cx="1590828" cy="1193121"/>
          </a:xfrm>
          <a:prstGeom prst="rect">
            <a:avLst/>
          </a:prstGeom>
        </p:spPr>
      </p:pic>
      <p:sp>
        <p:nvSpPr>
          <p:cNvPr id="26" name="正方形/長方形 25">
            <a:extLst>
              <a:ext uri="{FF2B5EF4-FFF2-40B4-BE49-F238E27FC236}">
                <a16:creationId xmlns:a16="http://schemas.microsoft.com/office/drawing/2014/main" id="{AB59D3F0-B8B8-AD1A-2544-2C6E7AEE8C88}"/>
              </a:ext>
            </a:extLst>
          </p:cNvPr>
          <p:cNvSpPr/>
          <p:nvPr/>
        </p:nvSpPr>
        <p:spPr>
          <a:xfrm>
            <a:off x="904847" y="496586"/>
            <a:ext cx="5790019" cy="1533336"/>
          </a:xfrm>
          <a:prstGeom prst="rect">
            <a:avLst/>
          </a:prstGeom>
          <a:noFill/>
          <a:ln w="19050">
            <a:solidFill>
              <a:srgbClr val="D5312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81833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游ゴシック">
      <a:majorFont>
        <a:latin typeface="游ゴシック"/>
        <a:ea typeface="游ゴシック"/>
        <a:cs typeface=""/>
      </a:majorFont>
      <a:minorFont>
        <a:latin typeface="游ゴシック Medium"/>
        <a:ea typeface="游ゴシック Medium"/>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E532461FA68CC46B6CF3C490405AE0F" ma:contentTypeVersion="11" ma:contentTypeDescription="新しいドキュメントを作成します。" ma:contentTypeScope="" ma:versionID="be3a15bb3c558c08b2a923832c21c68f">
  <xsd:schema xmlns:xsd="http://www.w3.org/2001/XMLSchema" xmlns:xs="http://www.w3.org/2001/XMLSchema" xmlns:p="http://schemas.microsoft.com/office/2006/metadata/properties" xmlns:ns2="22100474-6b65-4bef-848f-f40f8f6f746d" xmlns:ns3="beb0b2b8-e075-48e3-9dd7-de5ff93bd8c6" targetNamespace="http://schemas.microsoft.com/office/2006/metadata/properties" ma:root="true" ma:fieldsID="2877b4861cb0168a2761331daf21d373" ns2:_="" ns3:_="">
    <xsd:import namespace="22100474-6b65-4bef-848f-f40f8f6f746d"/>
    <xsd:import namespace="beb0b2b8-e075-48e3-9dd7-de5ff93bd8c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100474-6b65-4bef-848f-f40f8f6f74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eb0b2b8-e075-48e3-9dd7-de5ff93bd8c6"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7A289E-6E36-429C-BAE4-5C148F92F17E}">
  <ds:schemaRefs>
    <ds:schemaRef ds:uri="22100474-6b65-4bef-848f-f40f8f6f746d"/>
    <ds:schemaRef ds:uri="beb0b2b8-e075-48e3-9dd7-de5ff93bd8c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54D6553-09ED-4333-A4BE-E8300B305DB0}">
  <ds:schemaRefs>
    <ds:schemaRef ds:uri="22100474-6b65-4bef-848f-f40f8f6f746d"/>
    <ds:schemaRef ds:uri="beb0b2b8-e075-48e3-9dd7-de5ff93bd8c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8A61C23-D16A-45C1-ADF8-2D9743BC53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759</TotalTime>
  <Words>941</Words>
  <Application>Microsoft Office PowerPoint</Application>
  <PresentationFormat>A4 210 x 297 mm</PresentationFormat>
  <Paragraphs>52</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HGSｺﾞｼｯｸE</vt:lpstr>
      <vt:lpstr>Meiryo UI</vt:lpstr>
      <vt:lpstr>メイリオ</vt:lpstr>
      <vt:lpstr>游ゴシック</vt:lpstr>
      <vt:lpstr>游ゴシック Light</vt:lpstr>
      <vt:lpstr>游ゴシック Medium</vt:lpstr>
      <vt:lpstr>Arial</vt:lpstr>
      <vt:lpstr>Office テーマ</vt:lpstr>
      <vt:lpstr>デザインの設定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下出大貴</dc:creator>
  <cp:lastModifiedBy>畑中 美南</cp:lastModifiedBy>
  <cp:revision>25</cp:revision>
  <dcterms:created xsi:type="dcterms:W3CDTF">2018-02-09T21:20:45Z</dcterms:created>
  <dcterms:modified xsi:type="dcterms:W3CDTF">2025-08-03T14:00:02Z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0x0101001E532461FA68CC46B6CF3C490405AE0F</vt:lpwstr>
  </property>
</Properties>
</file>